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13716000" cx="24384000"/>
  <p:notesSz cx="7010400" cy="9296400"/>
  <p:embeddedFontLst>
    <p:embeddedFont>
      <p:font typeface="Gill Sans"/>
      <p:regular r:id="rId19"/>
      <p:bold r:id="rId20"/>
    </p:embeddedFon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2">
          <p15:clr>
            <a:srgbClr val="A4A3A4"/>
          </p15:clr>
        </p15:guide>
        <p15:guide id="2" orient="horz" pos="4320">
          <p15:clr>
            <a:srgbClr val="A4A3A4"/>
          </p15:clr>
        </p15:guide>
        <p15:guide id="3" orient="horz" pos="7631">
          <p15:clr>
            <a:srgbClr val="A4A3A4"/>
          </p15:clr>
        </p15:guide>
        <p15:guide id="4" orient="horz" pos="7858">
          <p15:clr>
            <a:srgbClr val="A4A3A4"/>
          </p15:clr>
        </p15:guide>
        <p15:guide id="5" orient="horz" pos="1190">
          <p15:clr>
            <a:srgbClr val="A4A3A4"/>
          </p15:clr>
        </p15:guide>
        <p15:guide id="6" pos="14575">
          <p15:clr>
            <a:srgbClr val="A4A3A4"/>
          </p15:clr>
        </p15:guide>
        <p15:guide id="7" pos="7680">
          <p15:clr>
            <a:srgbClr val="A4A3A4"/>
          </p15:clr>
        </p15:guide>
        <p15:guide id="8" pos="196">
          <p15:clr>
            <a:srgbClr val="A4A3A4"/>
          </p15:clr>
        </p15:guide>
        <p15:guide id="9" pos="468">
          <p15:clr>
            <a:srgbClr val="A4A3A4"/>
          </p15:clr>
        </p15:guide>
        <p15:guide id="10" pos="14801">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B2EB19-939A-4014-AD14-8CD5CAC01D03}">
  <a:tblStyle styleId="{A9B2EB19-939A-4014-AD14-8CD5CAC01D0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2" orient="horz"/>
        <p:guide pos="4320" orient="horz"/>
        <p:guide pos="7631" orient="horz"/>
        <p:guide pos="7858" orient="horz"/>
        <p:guide pos="1190" orient="horz"/>
        <p:guide pos="14575"/>
        <p:guide pos="7680"/>
        <p:guide pos="196"/>
        <p:guide pos="468"/>
        <p:guide pos="14801"/>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GillSans-bold.fntdata"/><Relationship Id="rId22" Type="http://schemas.openxmlformats.org/officeDocument/2006/relationships/font" Target="fonts/CenturyGothic-bold.fntdata"/><Relationship Id="rId21" Type="http://schemas.openxmlformats.org/officeDocument/2006/relationships/font" Target="fonts/CenturyGothic-regular.fntdata"/><Relationship Id="rId24" Type="http://schemas.openxmlformats.org/officeDocument/2006/relationships/font" Target="fonts/CenturyGothic-boldItalic.fntdata"/><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GillSans-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4" name="Google Shape;4;n"/>
          <p:cNvSpPr txBox="1"/>
          <p:nvPr>
            <p:ph idx="10" type="dt"/>
          </p:nvPr>
        </p:nvSpPr>
        <p:spPr>
          <a:xfrm>
            <a:off x="3970938" y="0"/>
            <a:ext cx="3037840" cy="464820"/>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5" name="Google Shape;5;n"/>
          <p:cNvSpPr/>
          <p:nvPr>
            <p:ph idx="3"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4820"/>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8" name="Google Shape;8;n"/>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Welcome back to Data Society! We have a great class ahead of us today.</a:t>
            </a:r>
            <a:endParaRPr/>
          </a:p>
        </p:txBody>
      </p:sp>
      <p:sp>
        <p:nvSpPr>
          <p:cNvPr id="268" name="Google Shape;268;p1: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3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review the various topics covered in class today. It is also an opportunity to </a:t>
            </a:r>
            <a:r>
              <a:rPr b="1" lang="en-US"/>
              <a:t>ASK</a:t>
            </a:r>
            <a:r>
              <a:rPr lang="en-US"/>
              <a:t> if students have any outstanding questions that need to be resolved.</a:t>
            </a:r>
            <a:endParaRPr/>
          </a:p>
        </p:txBody>
      </p:sp>
      <p:sp>
        <p:nvSpPr>
          <p:cNvPr id="345" name="Google Shape;345;p33: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introduce the agenda for the next session. </a:t>
            </a:r>
            <a:r>
              <a:rPr b="1" lang="en-US"/>
              <a:t>COMMENT</a:t>
            </a:r>
            <a:r>
              <a:rPr lang="en-US"/>
              <a:t> briefly on each topic to set expectations and encourage prediction.</a:t>
            </a:r>
            <a:endParaRPr/>
          </a:p>
        </p:txBody>
      </p:sp>
      <p:sp>
        <p:nvSpPr>
          <p:cNvPr id="355" name="Google Shape;355;p34: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63" name="Google Shape;363;p3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4" name="Google Shape;274;p2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concept of filtering data in Tableau. It provides three overarching reasons why you might want to filter your dataset as part of the data cleaning process. </a:t>
            </a:r>
            <a:r>
              <a:rPr b="1" lang="en-US"/>
              <a:t>EXPLAIN</a:t>
            </a:r>
            <a:r>
              <a:rPr lang="en-US"/>
              <a:t> these reasons, then </a:t>
            </a:r>
            <a:r>
              <a:rPr b="1" lang="en-US"/>
              <a:t>WALK THROUGH</a:t>
            </a:r>
            <a:r>
              <a:rPr lang="en-US"/>
              <a:t> how to access the “Filter” menu on the slide.</a:t>
            </a:r>
            <a:endParaRPr/>
          </a:p>
        </p:txBody>
      </p:sp>
      <p:sp>
        <p:nvSpPr>
          <p:cNvPr id="285" name="Google Shape;285;p2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7: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elaborate on filtering in Tableau by specifying a match value. </a:t>
            </a:r>
            <a:r>
              <a:rPr b="1" lang="en-US"/>
              <a:t>DEFINE</a:t>
            </a:r>
            <a:r>
              <a:rPr lang="en-US"/>
              <a:t> “match value” and </a:t>
            </a:r>
            <a:r>
              <a:rPr b="1" lang="en-US"/>
              <a:t>DEMONSTRATE</a:t>
            </a:r>
            <a:r>
              <a:rPr lang="en-US"/>
              <a:t> how it im</a:t>
            </a:r>
            <a:endParaRPr/>
          </a:p>
        </p:txBody>
      </p:sp>
      <p:sp>
        <p:nvSpPr>
          <p:cNvPr id="294" name="Google Shape;294;p27: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8: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elaborate on filtering in Tableau by specifying a Top N number of values. </a:t>
            </a:r>
            <a:r>
              <a:rPr b="1" lang="en-US"/>
              <a:t>DEFINE</a:t>
            </a:r>
            <a:r>
              <a:rPr lang="en-US"/>
              <a:t> “top” and </a:t>
            </a:r>
            <a:r>
              <a:rPr b="1" lang="en-US"/>
              <a:t>DEMONSTRATE</a:t>
            </a:r>
            <a:r>
              <a:rPr lang="en-US"/>
              <a:t> how it impacts visualization.</a:t>
            </a:r>
            <a:endParaRPr/>
          </a:p>
          <a:p>
            <a:pPr indent="0" lvl="0" marL="0" rtl="0" algn="l">
              <a:lnSpc>
                <a:spcPct val="100000"/>
              </a:lnSpc>
              <a:spcBef>
                <a:spcPts val="0"/>
              </a:spcBef>
              <a:spcAft>
                <a:spcPts val="0"/>
              </a:spcAft>
              <a:buSzPts val="1400"/>
              <a:buNone/>
            </a:pPr>
            <a:r>
              <a:t/>
            </a:r>
            <a:endParaRPr/>
          </a:p>
        </p:txBody>
      </p:sp>
      <p:sp>
        <p:nvSpPr>
          <p:cNvPr id="303" name="Google Shape;303;p28: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9: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elaborate on filtering in Tableau by specifying a range. </a:t>
            </a:r>
            <a:r>
              <a:rPr b="1" lang="en-US"/>
              <a:t>DEFINE</a:t>
            </a:r>
            <a:r>
              <a:rPr lang="en-US"/>
              <a:t> the different range options and </a:t>
            </a:r>
            <a:r>
              <a:rPr b="1" lang="en-US"/>
              <a:t>DEMONSTRATE</a:t>
            </a:r>
            <a:r>
              <a:rPr lang="en-US"/>
              <a:t> how they impacts visualization.</a:t>
            </a:r>
            <a:endParaRPr/>
          </a:p>
        </p:txBody>
      </p:sp>
      <p:sp>
        <p:nvSpPr>
          <p:cNvPr id="312" name="Google Shape;312;p29: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0" name="Google Shape;320;p3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6" name="Google Shape;326;p3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3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33" name="Google Shape;333;p3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4000"/>
              <a:buNone/>
              <a:defRPr sz="6400">
                <a:solidFill>
                  <a:schemeClr val="accent5"/>
                </a:solidFill>
              </a:defRPr>
            </a:lvl1pPr>
            <a:lvl2pPr lvl="1" algn="l">
              <a:lnSpc>
                <a:spcPct val="115000"/>
              </a:lnSpc>
              <a:spcBef>
                <a:spcPts val="0"/>
              </a:spcBef>
              <a:spcAft>
                <a:spcPts val="0"/>
              </a:spcAft>
              <a:buSzPts val="10400"/>
              <a:buNone/>
              <a:defRPr sz="12500"/>
            </a:lvl2pPr>
            <a:lvl3pPr lvl="2" algn="l">
              <a:lnSpc>
                <a:spcPct val="115000"/>
              </a:lnSpc>
              <a:spcBef>
                <a:spcPts val="0"/>
              </a:spcBef>
              <a:spcAft>
                <a:spcPts val="0"/>
              </a:spcAft>
              <a:buSzPts val="10400"/>
              <a:buNone/>
              <a:defRPr sz="12500"/>
            </a:lvl3pPr>
            <a:lvl4pPr lvl="3" algn="l">
              <a:lnSpc>
                <a:spcPct val="115000"/>
              </a:lnSpc>
              <a:spcBef>
                <a:spcPts val="0"/>
              </a:spcBef>
              <a:spcAft>
                <a:spcPts val="0"/>
              </a:spcAft>
              <a:buSzPts val="10400"/>
              <a:buNone/>
              <a:defRPr sz="12500"/>
            </a:lvl4pPr>
            <a:lvl5pPr lvl="4" algn="l">
              <a:lnSpc>
                <a:spcPct val="115000"/>
              </a:lnSpc>
              <a:spcBef>
                <a:spcPts val="0"/>
              </a:spcBef>
              <a:spcAft>
                <a:spcPts val="0"/>
              </a:spcAft>
              <a:buSzPts val="10400"/>
              <a:buNone/>
              <a:defRPr sz="12500"/>
            </a:lvl5pPr>
            <a:lvl6pPr lvl="5" algn="l">
              <a:lnSpc>
                <a:spcPct val="115000"/>
              </a:lnSpc>
              <a:spcBef>
                <a:spcPts val="0"/>
              </a:spcBef>
              <a:spcAft>
                <a:spcPts val="0"/>
              </a:spcAft>
              <a:buSzPts val="10400"/>
              <a:buNone/>
              <a:defRPr sz="12500"/>
            </a:lvl6pPr>
            <a:lvl7pPr lvl="6" algn="l">
              <a:lnSpc>
                <a:spcPct val="115000"/>
              </a:lnSpc>
              <a:spcBef>
                <a:spcPts val="0"/>
              </a:spcBef>
              <a:spcAft>
                <a:spcPts val="0"/>
              </a:spcAft>
              <a:buSzPts val="10400"/>
              <a:buNone/>
              <a:defRPr sz="12500"/>
            </a:lvl7pPr>
            <a:lvl8pPr lvl="7" algn="l">
              <a:lnSpc>
                <a:spcPct val="115000"/>
              </a:lnSpc>
              <a:spcBef>
                <a:spcPts val="0"/>
              </a:spcBef>
              <a:spcAft>
                <a:spcPts val="0"/>
              </a:spcAft>
              <a:buSzPts val="10400"/>
              <a:buNone/>
              <a:defRPr sz="12500"/>
            </a:lvl8pPr>
            <a:lvl9pPr lvl="8" algn="l">
              <a:lnSpc>
                <a:spcPct val="115000"/>
              </a:lnSpc>
              <a:spcBef>
                <a:spcPts val="0"/>
              </a:spcBef>
              <a:spcAft>
                <a:spcPts val="0"/>
              </a:spcAft>
              <a:buSzPts val="10400"/>
              <a:buNone/>
              <a:defRPr sz="12500"/>
            </a:lvl9pPr>
          </a:lstStyle>
          <a:p/>
        </p:txBody>
      </p:sp>
      <p:pic>
        <p:nvPicPr>
          <p:cNvPr id="18" name="Google Shape;18;p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chat box">
  <p:cSld name="Zoom chat box">
    <p:spTree>
      <p:nvGrpSpPr>
        <p:cNvPr id="69" name="Shape 69"/>
        <p:cNvGrpSpPr/>
        <p:nvPr/>
      </p:nvGrpSpPr>
      <p:grpSpPr>
        <a:xfrm>
          <a:off x="0" y="0"/>
          <a:ext cx="0" cy="0"/>
          <a:chOff x="0" y="0"/>
          <a:chExt cx="0" cy="0"/>
        </a:xfrm>
      </p:grpSpPr>
      <p:pic>
        <p:nvPicPr>
          <p:cNvPr descr="Icon&#10;&#10;Description automatically generated" id="70" name="Google Shape;70;p11"/>
          <p:cNvPicPr preferRelativeResize="0"/>
          <p:nvPr/>
        </p:nvPicPr>
        <p:blipFill rotWithShape="1">
          <a:blip r:embed="rId2">
            <a:alphaModFix/>
          </a:blip>
          <a:srcRect b="0" l="0" r="0" t="0"/>
          <a:stretch/>
        </p:blipFill>
        <p:spPr>
          <a:xfrm>
            <a:off x="11586724" y="1928744"/>
            <a:ext cx="10719278" cy="10719278"/>
          </a:xfrm>
          <a:prstGeom prst="rect">
            <a:avLst/>
          </a:prstGeom>
          <a:noFill/>
          <a:ln>
            <a:noFill/>
          </a:ln>
        </p:spPr>
      </p:pic>
      <p:sp>
        <p:nvSpPr>
          <p:cNvPr id="71" name="Google Shape;71;p1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3" name="Google Shape;73;p11"/>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4" name="Google Shape;74;p11"/>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rgbClr val="000000"/>
                </a:solidFill>
                <a:latin typeface="Century Gothic"/>
                <a:ea typeface="Century Gothic"/>
                <a:cs typeface="Century Gothic"/>
                <a:sym typeface="Century Gothic"/>
              </a:rPr>
              <a:t>Zoom Client / Browser: </a:t>
            </a: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“Chat.” The chat box should appear.</a:t>
            </a:r>
            <a:endParaRPr b="0" i="0" sz="2800" u="none" cap="none" strike="noStrike">
              <a:solidFill>
                <a:srgbClr val="000000"/>
              </a:solidFill>
              <a:latin typeface="Arial"/>
              <a:ea typeface="Arial"/>
              <a:cs typeface="Arial"/>
              <a:sym typeface="Arial"/>
            </a:endParaRPr>
          </a:p>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chemeClr val="dk1"/>
                </a:solidFill>
                <a:latin typeface="Century Gothic"/>
                <a:ea typeface="Century Gothic"/>
                <a:cs typeface="Century Gothic"/>
                <a:sym typeface="Century Gothic"/>
              </a:rPr>
              <a:t>Mobile Devices: </a:t>
            </a:r>
            <a:r>
              <a:rPr b="0" i="0" lang="en-US" sz="4000" u="none" cap="none" strike="noStrike">
                <a:solidFill>
                  <a:schemeClr val="dk1"/>
                </a:solidFill>
                <a:latin typeface="Century Gothic"/>
                <a:ea typeface="Century Gothic"/>
                <a:cs typeface="Century Gothic"/>
                <a:sym typeface="Century Gothic"/>
              </a:rPr>
              <a:t>The “Chat” button may be hiding under the “More” menu.</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75" name="Google Shape;75;p11"/>
          <p:cNvSpPr txBox="1"/>
          <p:nvPr>
            <p:ph idx="1" type="subTitle"/>
          </p:nvPr>
        </p:nvSpPr>
        <p:spPr>
          <a:xfrm>
            <a:off x="831200" y="2767198"/>
            <a:ext cx="9076500" cy="22962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i="0" sz="5600" u="none" cap="none" strike="noStrike">
                <a:solidFill>
                  <a:schemeClr val="accent5"/>
                </a:solidFill>
                <a:latin typeface="Century Gothic"/>
                <a:ea typeface="Century Gothic"/>
                <a:cs typeface="Century Gothic"/>
                <a:sym typeface="Century Gothic"/>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76" name="Google Shape;76;p11"/>
          <p:cNvSpPr txBox="1"/>
          <p:nvPr/>
        </p:nvSpPr>
        <p:spPr>
          <a:xfrm>
            <a:off x="831200" y="1068660"/>
            <a:ext cx="117537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Finding the chat box</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77" name="Shape 77"/>
        <p:cNvGrpSpPr/>
        <p:nvPr/>
      </p:nvGrpSpPr>
      <p:grpSpPr>
        <a:xfrm>
          <a:off x="0" y="0"/>
          <a:ext cx="0" cy="0"/>
          <a:chOff x="0" y="0"/>
          <a:chExt cx="0" cy="0"/>
        </a:xfrm>
      </p:grpSpPr>
      <p:sp>
        <p:nvSpPr>
          <p:cNvPr id="78" name="Google Shape;78;p12"/>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9" name="Google Shape;79;p1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2"/>
          <p:cNvSpPr txBox="1"/>
          <p:nvPr/>
        </p:nvSpPr>
        <p:spPr>
          <a:xfrm>
            <a:off x="831198" y="3365634"/>
            <a:ext cx="11360700" cy="8373300"/>
          </a:xfrm>
          <a:prstGeom prst="rect">
            <a:avLst/>
          </a:prstGeom>
          <a:noFill/>
          <a:ln>
            <a:noFill/>
          </a:ln>
        </p:spPr>
        <p:txBody>
          <a:bodyPr anchorCtr="0" anchor="ctr" bIns="91400" lIns="182850" spcFirstLastPara="1" rIns="182850" wrap="square" tIns="91400">
            <a:spAutoFit/>
          </a:bodyPr>
          <a:lstStyle/>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We provide: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High-quality data science training programs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Customized executive workshops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 software solutions and consulting services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Arial"/>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Arial"/>
              <a:buNone/>
            </a:pPr>
            <a:r>
              <a:rPr b="0" i="0" lang="en-US" sz="38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2800" u="none" cap="none" strike="noStrike">
              <a:solidFill>
                <a:srgbClr val="000000"/>
              </a:solidFill>
              <a:latin typeface="Arial"/>
              <a:ea typeface="Arial"/>
              <a:cs typeface="Arial"/>
              <a:sym typeface="Arial"/>
            </a:endParaRPr>
          </a:p>
        </p:txBody>
      </p:sp>
      <p:pic>
        <p:nvPicPr>
          <p:cNvPr descr="A picture containing text, sign&#10;&#10;Description automatically generated" id="81" name="Google Shape;81;p12"/>
          <p:cNvPicPr preferRelativeResize="0"/>
          <p:nvPr/>
        </p:nvPicPr>
        <p:blipFill rotWithShape="1">
          <a:blip r:embed="rId2">
            <a:alphaModFix/>
          </a:blip>
          <a:srcRect b="0" l="0" r="0" t="0"/>
          <a:stretch/>
        </p:blipFill>
        <p:spPr>
          <a:xfrm>
            <a:off x="14919814" y="4292172"/>
            <a:ext cx="6736369" cy="5783986"/>
          </a:xfrm>
          <a:prstGeom prst="rect">
            <a:avLst/>
          </a:prstGeom>
          <a:noFill/>
          <a:ln>
            <a:noFill/>
          </a:ln>
        </p:spPr>
      </p:pic>
      <p:sp>
        <p:nvSpPr>
          <p:cNvPr id="82" name="Google Shape;82;p12"/>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83" name="Google Shape;83;p12"/>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Who we are</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this course">
  <p:cSld name="About this course">
    <p:spTree>
      <p:nvGrpSpPr>
        <p:cNvPr id="84" name="Shape 84"/>
        <p:cNvGrpSpPr/>
        <p:nvPr/>
      </p:nvGrpSpPr>
      <p:grpSpPr>
        <a:xfrm>
          <a:off x="0" y="0"/>
          <a:ext cx="0" cy="0"/>
          <a:chOff x="0" y="0"/>
          <a:chExt cx="0" cy="0"/>
        </a:xfrm>
      </p:grpSpPr>
      <p:sp>
        <p:nvSpPr>
          <p:cNvPr id="85" name="Google Shape;85;p1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13"/>
          <p:cNvPicPr preferRelativeResize="0"/>
          <p:nvPr/>
        </p:nvPicPr>
        <p:blipFill rotWithShape="1">
          <a:blip r:embed="rId2">
            <a:alphaModFix/>
          </a:blip>
          <a:srcRect b="0" l="0" r="0" t="0"/>
          <a:stretch/>
        </p:blipFill>
        <p:spPr>
          <a:xfrm>
            <a:off x="14742831" y="3314742"/>
            <a:ext cx="7226830" cy="9120500"/>
          </a:xfrm>
          <a:prstGeom prst="rect">
            <a:avLst/>
          </a:prstGeom>
          <a:noFill/>
          <a:ln>
            <a:noFill/>
          </a:ln>
        </p:spPr>
      </p:pic>
      <p:sp>
        <p:nvSpPr>
          <p:cNvPr id="87" name="Google Shape;87;p13"/>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About the course</a:t>
            </a:r>
            <a:endParaRPr b="0" i="0" sz="2800" u="none" cap="none" strike="noStrike">
              <a:solidFill>
                <a:srgbClr val="000000"/>
              </a:solidFill>
              <a:latin typeface="Arial"/>
              <a:ea typeface="Arial"/>
              <a:cs typeface="Arial"/>
              <a:sym typeface="Arial"/>
            </a:endParaRPr>
          </a:p>
        </p:txBody>
      </p:sp>
      <p:sp>
        <p:nvSpPr>
          <p:cNvPr id="88" name="Google Shape;88;p13"/>
          <p:cNvSpPr txBox="1"/>
          <p:nvPr>
            <p:ph idx="1" type="body"/>
          </p:nvPr>
        </p:nvSpPr>
        <p:spPr>
          <a:xfrm>
            <a:off x="831198" y="3314740"/>
            <a:ext cx="12970500" cy="91206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p:cSld name="Meet your instructor">
    <p:bg>
      <p:bgPr>
        <a:solidFill>
          <a:srgbClr val="422772"/>
        </a:solidFill>
      </p:bgPr>
    </p:bg>
    <p:spTree>
      <p:nvGrpSpPr>
        <p:cNvPr id="89" name="Shape 89"/>
        <p:cNvGrpSpPr/>
        <p:nvPr/>
      </p:nvGrpSpPr>
      <p:grpSpPr>
        <a:xfrm>
          <a:off x="0" y="0"/>
          <a:ext cx="0" cy="0"/>
          <a:chOff x="0" y="0"/>
          <a:chExt cx="0" cy="0"/>
        </a:xfrm>
      </p:grpSpPr>
      <p:sp>
        <p:nvSpPr>
          <p:cNvPr id="90" name="Google Shape;90;p1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nvSpPr>
        <p:spPr>
          <a:xfrm>
            <a:off x="812776" y="1070242"/>
            <a:ext cx="6007200" cy="49134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rgbClr val="FFFFFF"/>
              </a:buClr>
              <a:buSzPts val="6400"/>
              <a:buFont typeface="Century Gothic"/>
              <a:buNone/>
            </a:pPr>
            <a:r>
              <a:rPr b="1" i="0" lang="en-US" sz="7200" u="none" cap="none" strike="noStrike">
                <a:solidFill>
                  <a:srgbClr val="FFFFFF"/>
                </a:solidFill>
                <a:latin typeface="Century Gothic"/>
                <a:ea typeface="Century Gothic"/>
                <a:cs typeface="Century Gothic"/>
                <a:sym typeface="Century Gothic"/>
              </a:rPr>
              <a:t>Meet your instructor</a:t>
            </a:r>
            <a:endParaRPr b="0" i="0" sz="2800" u="none" cap="none" strike="noStrike">
              <a:solidFill>
                <a:srgbClr val="000000"/>
              </a:solidFill>
              <a:latin typeface="Arial"/>
              <a:ea typeface="Arial"/>
              <a:cs typeface="Arial"/>
              <a:sym typeface="Arial"/>
            </a:endParaRPr>
          </a:p>
        </p:txBody>
      </p:sp>
      <p:sp>
        <p:nvSpPr>
          <p:cNvPr id="92" name="Google Shape;92;p14"/>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93" name="Google Shape;93;p14"/>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4" name="Google Shape;94;p14"/>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5" name="Google Shape;95;p14"/>
          <p:cNvSpPr/>
          <p:nvPr/>
        </p:nvSpPr>
        <p:spPr>
          <a:xfrm>
            <a:off x="679614" y="6273344"/>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6" name="Google Shape;96;p14"/>
          <p:cNvSpPr/>
          <p:nvPr/>
        </p:nvSpPr>
        <p:spPr>
          <a:xfrm>
            <a:off x="1137544" y="6444254"/>
            <a:ext cx="6890700" cy="62016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97" name="Google Shape;97;p14"/>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98" name="Google Shape;98;p14"/>
          <p:cNvSpPr txBox="1"/>
          <p:nvPr>
            <p:ph idx="1" type="body"/>
          </p:nvPr>
        </p:nvSpPr>
        <p:spPr>
          <a:xfrm>
            <a:off x="10188576" y="4848226"/>
            <a:ext cx="10217100" cy="6178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sz="40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99" name="Google Shape;99;p14"/>
          <p:cNvSpPr txBox="1"/>
          <p:nvPr>
            <p:ph idx="2" type="body"/>
          </p:nvPr>
        </p:nvSpPr>
        <p:spPr>
          <a:xfrm>
            <a:off x="10188576" y="2689226"/>
            <a:ext cx="10217100" cy="1660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0" i="1" sz="56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st practices for virtual learning">
  <p:cSld name="Best practices for virtual learning">
    <p:spTree>
      <p:nvGrpSpPr>
        <p:cNvPr id="100" name="Shape 100"/>
        <p:cNvGrpSpPr/>
        <p:nvPr/>
      </p:nvGrpSpPr>
      <p:grpSpPr>
        <a:xfrm>
          <a:off x="0" y="0"/>
          <a:ext cx="0" cy="0"/>
          <a:chOff x="0" y="0"/>
          <a:chExt cx="0" cy="0"/>
        </a:xfrm>
      </p:grpSpPr>
      <p:sp>
        <p:nvSpPr>
          <p:cNvPr id="101" name="Google Shape;101;p1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5"/>
          <p:cNvSpPr/>
          <p:nvPr/>
        </p:nvSpPr>
        <p:spPr>
          <a:xfrm>
            <a:off x="18148834" y="2470926"/>
            <a:ext cx="10352100" cy="93315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3" name="Google Shape;103;p15"/>
          <p:cNvSpPr/>
          <p:nvPr/>
        </p:nvSpPr>
        <p:spPr>
          <a:xfrm>
            <a:off x="19704866" y="3650338"/>
            <a:ext cx="7695900" cy="69372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4" name="Google Shape;104;p15"/>
          <p:cNvSpPr txBox="1"/>
          <p:nvPr/>
        </p:nvSpPr>
        <p:spPr>
          <a:xfrm>
            <a:off x="831200" y="3430956"/>
            <a:ext cx="16438200" cy="8188800"/>
          </a:xfrm>
          <a:prstGeom prst="rect">
            <a:avLst/>
          </a:prstGeom>
          <a:noFill/>
          <a:ln>
            <a:noFill/>
          </a:ln>
        </p:spPr>
        <p:txBody>
          <a:bodyPr anchorCtr="0" anchor="t" bIns="91400" lIns="182850" spcFirstLastPara="1" rIns="182850" wrap="square" tIns="91400">
            <a:spAutoFit/>
          </a:bodyPr>
          <a:lstStyle/>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Find a quiet place, free of as many distractions as possible. Headphones are recommended.</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Stay on mute unless you are speaking.</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2"/>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Remove or silence alerts from cell phones, e-mail pop-ups, etc. </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Participate in activities and ask questions. This will be interactive!</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Give your honest feedback so we can troubleshoot problems and improve the course.</a:t>
            </a:r>
            <a:endParaRPr b="0" i="0" sz="2800" u="none" cap="none" strike="noStrike">
              <a:solidFill>
                <a:srgbClr val="000000"/>
              </a:solidFill>
              <a:latin typeface="Arial"/>
              <a:ea typeface="Arial"/>
              <a:cs typeface="Arial"/>
              <a:sym typeface="Arial"/>
            </a:endParaRPr>
          </a:p>
        </p:txBody>
      </p:sp>
      <p:sp>
        <p:nvSpPr>
          <p:cNvPr id="105" name="Google Shape;105;p15"/>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Best practices for virtual learning</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s materials">
  <p:cSld name="Class materials">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14558758" y="3648534"/>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9" name="Google Shape;109;p16"/>
          <p:cNvSpPr/>
          <p:nvPr/>
        </p:nvSpPr>
        <p:spPr>
          <a:xfrm>
            <a:off x="11785600" y="1490452"/>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10" name="Google Shape;110;p16"/>
          <p:cNvSpPr/>
          <p:nvPr/>
        </p:nvSpPr>
        <p:spPr>
          <a:xfrm>
            <a:off x="11243100" y="6858000"/>
            <a:ext cx="5216100" cy="4694400"/>
          </a:xfrm>
          <a:prstGeom prst="ellipse">
            <a:avLst/>
          </a:prstGeom>
          <a:solidFill>
            <a:schemeClr val="accent3"/>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11" name="Google Shape;111;p16"/>
          <p:cNvSpPr txBox="1"/>
          <p:nvPr>
            <p:ph idx="1" type="body"/>
          </p:nvPr>
        </p:nvSpPr>
        <p:spPr>
          <a:xfrm>
            <a:off x="831200" y="2887578"/>
            <a:ext cx="10458600" cy="95478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Font typeface="Arial"/>
              <a:buNone/>
              <a:defRPr sz="4000"/>
            </a:lvl1pPr>
            <a:lvl2pPr indent="-228600" lvl="1" marL="914400" algn="l">
              <a:lnSpc>
                <a:spcPct val="115000"/>
              </a:lnSpc>
              <a:spcBef>
                <a:spcPts val="0"/>
              </a:spcBef>
              <a:spcAft>
                <a:spcPts val="0"/>
              </a:spcAft>
              <a:buSzPts val="2800"/>
              <a:buNone/>
              <a:defRPr sz="3600"/>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12" name="Google Shape;112;p16"/>
          <p:cNvSpPr/>
          <p:nvPr>
            <p:ph idx="2" type="pic"/>
          </p:nvPr>
        </p:nvSpPr>
        <p:spPr>
          <a:xfrm>
            <a:off x="12192000" y="7208800"/>
            <a:ext cx="6014100" cy="3878400"/>
          </a:xfrm>
          <a:prstGeom prst="rect">
            <a:avLst/>
          </a:prstGeom>
          <a:solidFill>
            <a:schemeClr val="lt1"/>
          </a:solidFill>
          <a:ln cap="flat" cmpd="sng" w="9525">
            <a:solidFill>
              <a:schemeClr val="dk1"/>
            </a:solidFill>
            <a:prstDash val="solid"/>
            <a:round/>
            <a:headEnd len="sm" w="sm" type="none"/>
            <a:tailEnd len="sm" w="sm" type="none"/>
          </a:ln>
        </p:spPr>
      </p:sp>
      <p:sp>
        <p:nvSpPr>
          <p:cNvPr id="113" name="Google Shape;113;p16"/>
          <p:cNvSpPr/>
          <p:nvPr>
            <p:ph idx="3" type="pic"/>
          </p:nvPr>
        </p:nvSpPr>
        <p:spPr>
          <a:xfrm>
            <a:off x="16279742" y="3383318"/>
            <a:ext cx="4468200" cy="5488500"/>
          </a:xfrm>
          <a:prstGeom prst="rect">
            <a:avLst/>
          </a:prstGeom>
          <a:solidFill>
            <a:schemeClr val="lt1"/>
          </a:solidFill>
          <a:ln cap="flat" cmpd="sng" w="9525">
            <a:solidFill>
              <a:schemeClr val="dk1"/>
            </a:solidFill>
            <a:prstDash val="solid"/>
            <a:round/>
            <a:headEnd len="sm" w="sm" type="none"/>
            <a:tailEnd len="sm" w="sm" type="none"/>
          </a:ln>
        </p:spPr>
      </p:sp>
      <p:sp>
        <p:nvSpPr>
          <p:cNvPr id="114" name="Google Shape;114;p16"/>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Class materials</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5" name="Shape 115"/>
        <p:cNvGrpSpPr/>
        <p:nvPr/>
      </p:nvGrpSpPr>
      <p:grpSpPr>
        <a:xfrm>
          <a:off x="0" y="0"/>
          <a:ext cx="0" cy="0"/>
          <a:chOff x="0" y="0"/>
          <a:chExt cx="0" cy="0"/>
        </a:xfrm>
      </p:grpSpPr>
      <p:sp>
        <p:nvSpPr>
          <p:cNvPr id="116" name="Google Shape;116;p17"/>
          <p:cNvSpPr/>
          <p:nvPr/>
        </p:nvSpPr>
        <p:spPr>
          <a:xfrm>
            <a:off x="0" y="2805624"/>
            <a:ext cx="24384000" cy="96927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7" name="Google Shape;117;p1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7"/>
          <p:cNvSpPr/>
          <p:nvPr/>
        </p:nvSpPr>
        <p:spPr>
          <a:xfrm>
            <a:off x="-3083758" y="8501984"/>
            <a:ext cx="12917700" cy="116442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9" name="Google Shape;119;p17"/>
          <p:cNvSpPr/>
          <p:nvPr/>
        </p:nvSpPr>
        <p:spPr>
          <a:xfrm>
            <a:off x="18876648" y="-3778710"/>
            <a:ext cx="8896200" cy="80193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0" name="Google Shape;120;p17"/>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Agenda</a:t>
            </a:r>
            <a:endParaRPr b="0" i="0" sz="2800" u="none" cap="none" strike="noStrike">
              <a:solidFill>
                <a:srgbClr val="000000"/>
              </a:solidFill>
              <a:latin typeface="Arial"/>
              <a:ea typeface="Arial"/>
              <a:cs typeface="Arial"/>
              <a:sym typeface="Arial"/>
            </a:endParaRPr>
          </a:p>
        </p:txBody>
      </p:sp>
      <p:sp>
        <p:nvSpPr>
          <p:cNvPr id="121" name="Google Shape;121;p17"/>
          <p:cNvSpPr txBox="1"/>
          <p:nvPr>
            <p:ph idx="1" type="body"/>
          </p:nvPr>
        </p:nvSpPr>
        <p:spPr>
          <a:xfrm>
            <a:off x="12779274" y="2983832"/>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22" name="Google Shape;122;p17"/>
          <p:cNvSpPr txBox="1"/>
          <p:nvPr>
            <p:ph idx="2" type="body"/>
          </p:nvPr>
        </p:nvSpPr>
        <p:spPr>
          <a:xfrm>
            <a:off x="831198" y="2983834"/>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marker I">
  <p:cSld name="Section marker I">
    <p:bg>
      <p:bgPr>
        <a:solidFill>
          <a:schemeClr val="dk2"/>
        </a:solidFill>
      </p:bgPr>
    </p:bg>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18"/>
          <p:cNvSpPr txBox="1"/>
          <p:nvPr>
            <p:ph idx="1" type="body"/>
          </p:nvPr>
        </p:nvSpPr>
        <p:spPr>
          <a:xfrm>
            <a:off x="1301750" y="5736358"/>
            <a:ext cx="9928200" cy="22434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1" sz="10000">
                <a:solidFill>
                  <a:schemeClr val="lt1"/>
                </a:solidFill>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26" name="Google Shape;126;p18"/>
          <p:cNvSpPr/>
          <p:nvPr/>
        </p:nvSpPr>
        <p:spPr>
          <a:xfrm>
            <a:off x="11495622" y="1856158"/>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7" name="Google Shape;127;p18"/>
          <p:cNvSpPr/>
          <p:nvPr/>
        </p:nvSpPr>
        <p:spPr>
          <a:xfrm>
            <a:off x="15645998" y="5793818"/>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pic>
        <p:nvPicPr>
          <p:cNvPr id="128" name="Google Shape;128;p18"/>
          <p:cNvPicPr preferRelativeResize="0"/>
          <p:nvPr/>
        </p:nvPicPr>
        <p:blipFill rotWithShape="1">
          <a:blip r:embed="rId2">
            <a:alphaModFix/>
          </a:blip>
          <a:srcRect b="0" l="0" r="0" t="0"/>
          <a:stretch/>
        </p:blipFill>
        <p:spPr>
          <a:xfrm>
            <a:off x="18612200" y="7573002"/>
            <a:ext cx="958152" cy="2643132"/>
          </a:xfrm>
          <a:prstGeom prst="rect">
            <a:avLst/>
          </a:prstGeom>
          <a:noFill/>
          <a:ln>
            <a:noFill/>
          </a:ln>
        </p:spPr>
      </p:pic>
      <p:sp>
        <p:nvSpPr>
          <p:cNvPr id="129" name="Google Shape;129;p18"/>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30" name="Shape 130"/>
        <p:cNvGrpSpPr/>
        <p:nvPr/>
      </p:nvGrpSpPr>
      <p:grpSpPr>
        <a:xfrm>
          <a:off x="0" y="0"/>
          <a:ext cx="0" cy="0"/>
          <a:chOff x="0" y="0"/>
          <a:chExt cx="0" cy="0"/>
        </a:xfrm>
      </p:grpSpPr>
      <p:sp>
        <p:nvSpPr>
          <p:cNvPr id="131" name="Google Shape;131;p1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2" name="Shape 132"/>
        <p:cNvGrpSpPr/>
        <p:nvPr/>
      </p:nvGrpSpPr>
      <p:grpSpPr>
        <a:xfrm>
          <a:off x="0" y="0"/>
          <a:ext cx="0" cy="0"/>
          <a:chOff x="0" y="0"/>
          <a:chExt cx="0" cy="0"/>
        </a:xfrm>
      </p:grpSpPr>
      <p:sp>
        <p:nvSpPr>
          <p:cNvPr id="133" name="Google Shape;133;p20"/>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20"/>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20" name="Shape 20"/>
        <p:cNvGrpSpPr/>
        <p:nvPr/>
      </p:nvGrpSpPr>
      <p:grpSpPr>
        <a:xfrm>
          <a:off x="0" y="0"/>
          <a:ext cx="0" cy="0"/>
          <a:chOff x="0" y="0"/>
          <a:chExt cx="0" cy="0"/>
        </a:xfrm>
      </p:grpSpPr>
      <p:sp>
        <p:nvSpPr>
          <p:cNvPr id="21" name="Google Shape;21;p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23" name="Google Shape;23;p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1"/>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138" name="Google Shape;138;p21"/>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
        <p:nvSpPr>
          <p:cNvPr id="139" name="Google Shape;139;p21"/>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140" name="Shape 140"/>
        <p:cNvGrpSpPr/>
        <p:nvPr/>
      </p:nvGrpSpPr>
      <p:grpSpPr>
        <a:xfrm>
          <a:off x="0" y="0"/>
          <a:ext cx="0" cy="0"/>
          <a:chOff x="0" y="0"/>
          <a:chExt cx="0" cy="0"/>
        </a:xfrm>
      </p:grpSpPr>
      <p:sp>
        <p:nvSpPr>
          <p:cNvPr id="141" name="Google Shape;141;p22"/>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42" name="Google Shape;142;p2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22"/>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4" name="Google Shape;144;p22"/>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5" name="Google Shape;145;p22"/>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46" name="Google Shape;146;p22"/>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47" name="Google Shape;147;p22"/>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48" name="Shape 148"/>
        <p:cNvGrpSpPr/>
        <p:nvPr/>
      </p:nvGrpSpPr>
      <p:grpSpPr>
        <a:xfrm>
          <a:off x="0" y="0"/>
          <a:ext cx="0" cy="0"/>
          <a:chOff x="0" y="0"/>
          <a:chExt cx="0" cy="0"/>
        </a:xfrm>
      </p:grpSpPr>
      <p:sp>
        <p:nvSpPr>
          <p:cNvPr id="149" name="Google Shape;149;p23"/>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0" name="Google Shape;150;p2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23"/>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52" name="Google Shape;152;p2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53" name="Google Shape;153;p23"/>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54" name="Google Shape;154;p2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155" name="Shape 155"/>
        <p:cNvGrpSpPr/>
        <p:nvPr/>
      </p:nvGrpSpPr>
      <p:grpSpPr>
        <a:xfrm>
          <a:off x="0" y="0"/>
          <a:ext cx="0" cy="0"/>
          <a:chOff x="0" y="0"/>
          <a:chExt cx="0" cy="0"/>
        </a:xfrm>
      </p:grpSpPr>
      <p:sp>
        <p:nvSpPr>
          <p:cNvPr id="156" name="Google Shape;156;p24"/>
          <p:cNvSpPr txBox="1"/>
          <p:nvPr>
            <p:ph type="title"/>
          </p:nvPr>
        </p:nvSpPr>
        <p:spPr>
          <a:xfrm>
            <a:off x="811800" y="4188306"/>
            <a:ext cx="9210300" cy="3952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6000"/>
              <a:buNone/>
              <a:defRPr sz="7200"/>
            </a:lvl1pPr>
            <a:lvl2pPr lvl="1" algn="l">
              <a:lnSpc>
                <a:spcPct val="100000"/>
              </a:lnSpc>
              <a:spcBef>
                <a:spcPts val="0"/>
              </a:spcBef>
              <a:spcAft>
                <a:spcPts val="0"/>
              </a:spcAft>
              <a:buSzPts val="8400"/>
              <a:buNone/>
              <a:defRPr sz="10100"/>
            </a:lvl2pPr>
            <a:lvl3pPr lvl="2" algn="l">
              <a:lnSpc>
                <a:spcPct val="100000"/>
              </a:lnSpc>
              <a:spcBef>
                <a:spcPts val="0"/>
              </a:spcBef>
              <a:spcAft>
                <a:spcPts val="0"/>
              </a:spcAft>
              <a:buSzPts val="8400"/>
              <a:buNone/>
              <a:defRPr sz="10100"/>
            </a:lvl3pPr>
            <a:lvl4pPr lvl="3" algn="l">
              <a:lnSpc>
                <a:spcPct val="100000"/>
              </a:lnSpc>
              <a:spcBef>
                <a:spcPts val="0"/>
              </a:spcBef>
              <a:spcAft>
                <a:spcPts val="0"/>
              </a:spcAft>
              <a:buSzPts val="8400"/>
              <a:buNone/>
              <a:defRPr sz="10100"/>
            </a:lvl4pPr>
            <a:lvl5pPr lvl="4" algn="l">
              <a:lnSpc>
                <a:spcPct val="100000"/>
              </a:lnSpc>
              <a:spcBef>
                <a:spcPts val="0"/>
              </a:spcBef>
              <a:spcAft>
                <a:spcPts val="0"/>
              </a:spcAft>
              <a:buSzPts val="8400"/>
              <a:buNone/>
              <a:defRPr sz="10100"/>
            </a:lvl5pPr>
            <a:lvl6pPr lvl="5" algn="l">
              <a:lnSpc>
                <a:spcPct val="100000"/>
              </a:lnSpc>
              <a:spcBef>
                <a:spcPts val="0"/>
              </a:spcBef>
              <a:spcAft>
                <a:spcPts val="0"/>
              </a:spcAft>
              <a:buSzPts val="8400"/>
              <a:buNone/>
              <a:defRPr sz="10100"/>
            </a:lvl6pPr>
            <a:lvl7pPr lvl="6" algn="l">
              <a:lnSpc>
                <a:spcPct val="100000"/>
              </a:lnSpc>
              <a:spcBef>
                <a:spcPts val="0"/>
              </a:spcBef>
              <a:spcAft>
                <a:spcPts val="0"/>
              </a:spcAft>
              <a:buSzPts val="8400"/>
              <a:buNone/>
              <a:defRPr sz="10100"/>
            </a:lvl7pPr>
            <a:lvl8pPr lvl="7" algn="l">
              <a:lnSpc>
                <a:spcPct val="100000"/>
              </a:lnSpc>
              <a:spcBef>
                <a:spcPts val="0"/>
              </a:spcBef>
              <a:spcAft>
                <a:spcPts val="0"/>
              </a:spcAft>
              <a:buSzPts val="8400"/>
              <a:buNone/>
              <a:defRPr sz="10100"/>
            </a:lvl8pPr>
            <a:lvl9pPr lvl="8" algn="l">
              <a:lnSpc>
                <a:spcPct val="100000"/>
              </a:lnSpc>
              <a:spcBef>
                <a:spcPts val="0"/>
              </a:spcBef>
              <a:spcAft>
                <a:spcPts val="0"/>
              </a:spcAft>
              <a:buSzPts val="8400"/>
              <a:buNone/>
              <a:defRPr sz="10100"/>
            </a:lvl9pPr>
          </a:lstStyle>
          <a:p/>
        </p:txBody>
      </p:sp>
      <p:sp>
        <p:nvSpPr>
          <p:cNvPr id="157" name="Google Shape;157;p24"/>
          <p:cNvSpPr txBox="1"/>
          <p:nvPr>
            <p:ph idx="1" type="subTitle"/>
          </p:nvPr>
        </p:nvSpPr>
        <p:spPr>
          <a:xfrm>
            <a:off x="811800" y="8374744"/>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sz="48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sp>
        <p:nvSpPr>
          <p:cNvPr id="158" name="Google Shape;158;p24"/>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4"/>
          <p:cNvSpPr txBox="1"/>
          <p:nvPr>
            <p:ph idx="2" type="subTitle"/>
          </p:nvPr>
        </p:nvSpPr>
        <p:spPr>
          <a:xfrm>
            <a:off x="811800" y="3969066"/>
            <a:ext cx="105072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29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160" name="Google Shape;160;p24"/>
          <p:cNvSpPr/>
          <p:nvPr/>
        </p:nvSpPr>
        <p:spPr>
          <a:xfrm>
            <a:off x="11495200" y="1879692"/>
            <a:ext cx="11097600" cy="10003800"/>
          </a:xfrm>
          <a:prstGeom prst="ellipse">
            <a:avLst/>
          </a:prstGeom>
          <a:solidFill>
            <a:srgbClr val="F4F4F4"/>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1" name="Google Shape;161;p24"/>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2" name="Google Shape;162;p24"/>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3" name="Google Shape;163;p24"/>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64" name="Shape 164"/>
        <p:cNvGrpSpPr/>
        <p:nvPr/>
      </p:nvGrpSpPr>
      <p:grpSpPr>
        <a:xfrm>
          <a:off x="0" y="0"/>
          <a:ext cx="0" cy="0"/>
          <a:chOff x="0" y="0"/>
          <a:chExt cx="0" cy="0"/>
        </a:xfrm>
      </p:grpSpPr>
      <p:sp>
        <p:nvSpPr>
          <p:cNvPr id="165" name="Google Shape;165;p25"/>
          <p:cNvSpPr txBox="1"/>
          <p:nvPr>
            <p:ph type="title"/>
          </p:nvPr>
        </p:nvSpPr>
        <p:spPr>
          <a:xfrm>
            <a:off x="814170" y="2040060"/>
            <a:ext cx="6007200" cy="4913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FFFFFF"/>
              </a:buClr>
              <a:buSzPts val="6400"/>
              <a:buNone/>
              <a:defRPr sz="7700">
                <a:solidFill>
                  <a:srgbClr val="FFFFFF"/>
                </a:solidFill>
              </a:defRPr>
            </a:lvl1pPr>
            <a:lvl2pPr lvl="1" algn="l">
              <a:lnSpc>
                <a:spcPct val="100000"/>
              </a:lnSpc>
              <a:spcBef>
                <a:spcPts val="0"/>
              </a:spcBef>
              <a:spcAft>
                <a:spcPts val="0"/>
              </a:spcAft>
              <a:buClr>
                <a:srgbClr val="FFFFFF"/>
              </a:buClr>
              <a:buSzPts val="6400"/>
              <a:buNone/>
              <a:defRPr sz="7700">
                <a:solidFill>
                  <a:srgbClr val="FFFFFF"/>
                </a:solidFill>
              </a:defRPr>
            </a:lvl2pPr>
            <a:lvl3pPr lvl="2" algn="l">
              <a:lnSpc>
                <a:spcPct val="100000"/>
              </a:lnSpc>
              <a:spcBef>
                <a:spcPts val="0"/>
              </a:spcBef>
              <a:spcAft>
                <a:spcPts val="0"/>
              </a:spcAft>
              <a:buClr>
                <a:srgbClr val="FFFFFF"/>
              </a:buClr>
              <a:buSzPts val="6400"/>
              <a:buNone/>
              <a:defRPr sz="7700">
                <a:solidFill>
                  <a:srgbClr val="FFFFFF"/>
                </a:solidFill>
              </a:defRPr>
            </a:lvl3pPr>
            <a:lvl4pPr lvl="3" algn="l">
              <a:lnSpc>
                <a:spcPct val="100000"/>
              </a:lnSpc>
              <a:spcBef>
                <a:spcPts val="0"/>
              </a:spcBef>
              <a:spcAft>
                <a:spcPts val="0"/>
              </a:spcAft>
              <a:buClr>
                <a:srgbClr val="FFFFFF"/>
              </a:buClr>
              <a:buSzPts val="6400"/>
              <a:buNone/>
              <a:defRPr sz="7700">
                <a:solidFill>
                  <a:srgbClr val="FFFFFF"/>
                </a:solidFill>
              </a:defRPr>
            </a:lvl4pPr>
            <a:lvl5pPr lvl="4" algn="l">
              <a:lnSpc>
                <a:spcPct val="100000"/>
              </a:lnSpc>
              <a:spcBef>
                <a:spcPts val="0"/>
              </a:spcBef>
              <a:spcAft>
                <a:spcPts val="0"/>
              </a:spcAft>
              <a:buClr>
                <a:srgbClr val="FFFFFF"/>
              </a:buClr>
              <a:buSzPts val="6400"/>
              <a:buNone/>
              <a:defRPr sz="7700">
                <a:solidFill>
                  <a:srgbClr val="FFFFFF"/>
                </a:solidFill>
              </a:defRPr>
            </a:lvl5pPr>
            <a:lvl6pPr lvl="5" algn="l">
              <a:lnSpc>
                <a:spcPct val="100000"/>
              </a:lnSpc>
              <a:spcBef>
                <a:spcPts val="0"/>
              </a:spcBef>
              <a:spcAft>
                <a:spcPts val="0"/>
              </a:spcAft>
              <a:buClr>
                <a:srgbClr val="FFFFFF"/>
              </a:buClr>
              <a:buSzPts val="6400"/>
              <a:buNone/>
              <a:defRPr sz="7700">
                <a:solidFill>
                  <a:srgbClr val="FFFFFF"/>
                </a:solidFill>
              </a:defRPr>
            </a:lvl6pPr>
            <a:lvl7pPr lvl="6" algn="l">
              <a:lnSpc>
                <a:spcPct val="100000"/>
              </a:lnSpc>
              <a:spcBef>
                <a:spcPts val="0"/>
              </a:spcBef>
              <a:spcAft>
                <a:spcPts val="0"/>
              </a:spcAft>
              <a:buClr>
                <a:srgbClr val="FFFFFF"/>
              </a:buClr>
              <a:buSzPts val="6400"/>
              <a:buNone/>
              <a:defRPr sz="7700">
                <a:solidFill>
                  <a:srgbClr val="FFFFFF"/>
                </a:solidFill>
              </a:defRPr>
            </a:lvl7pPr>
            <a:lvl8pPr lvl="7" algn="l">
              <a:lnSpc>
                <a:spcPct val="100000"/>
              </a:lnSpc>
              <a:spcBef>
                <a:spcPts val="0"/>
              </a:spcBef>
              <a:spcAft>
                <a:spcPts val="0"/>
              </a:spcAft>
              <a:buClr>
                <a:srgbClr val="FFFFFF"/>
              </a:buClr>
              <a:buSzPts val="6400"/>
              <a:buNone/>
              <a:defRPr sz="7700">
                <a:solidFill>
                  <a:srgbClr val="FFFFFF"/>
                </a:solidFill>
              </a:defRPr>
            </a:lvl8pPr>
            <a:lvl9pPr lvl="8" algn="l">
              <a:lnSpc>
                <a:spcPct val="100000"/>
              </a:lnSpc>
              <a:spcBef>
                <a:spcPts val="0"/>
              </a:spcBef>
              <a:spcAft>
                <a:spcPts val="0"/>
              </a:spcAft>
              <a:buClr>
                <a:srgbClr val="FFFFFF"/>
              </a:buClr>
              <a:buSzPts val="6400"/>
              <a:buNone/>
              <a:defRPr sz="7700">
                <a:solidFill>
                  <a:srgbClr val="FFFFFF"/>
                </a:solidFill>
              </a:defRPr>
            </a:lvl9pPr>
          </a:lstStyle>
          <a:p/>
        </p:txBody>
      </p:sp>
      <p:sp>
        <p:nvSpPr>
          <p:cNvPr id="166" name="Google Shape;166;p25"/>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5"/>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8" name="Google Shape;168;p25"/>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9" name="Google Shape;169;p25"/>
          <p:cNvSpPr/>
          <p:nvPr/>
        </p:nvSpPr>
        <p:spPr>
          <a:xfrm>
            <a:off x="1117934" y="7076908"/>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70" name="Google Shape;170;p25"/>
          <p:cNvSpPr txBox="1"/>
          <p:nvPr>
            <p:ph idx="1" type="subTitle"/>
          </p:nvPr>
        </p:nvSpPr>
        <p:spPr>
          <a:xfrm>
            <a:off x="878400" y="1252200"/>
            <a:ext cx="11155200" cy="6300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rgbClr val="FFFFFF"/>
              </a:buClr>
              <a:buSzPts val="2400"/>
              <a:buNone/>
              <a:defRPr b="1" sz="2900">
                <a:solidFill>
                  <a:srgbClr val="FFFFFF"/>
                </a:solidFill>
              </a:defRPr>
            </a:lvl1pPr>
            <a:lvl2pPr lvl="1" algn="l">
              <a:lnSpc>
                <a:spcPct val="115000"/>
              </a:lnSpc>
              <a:spcBef>
                <a:spcPts val="0"/>
              </a:spcBef>
              <a:spcAft>
                <a:spcPts val="0"/>
              </a:spcAft>
              <a:buClr>
                <a:srgbClr val="FFFFFF"/>
              </a:buClr>
              <a:buSzPts val="2400"/>
              <a:buNone/>
              <a:defRPr b="1" sz="2900">
                <a:solidFill>
                  <a:srgbClr val="FFFFFF"/>
                </a:solidFill>
              </a:defRPr>
            </a:lvl2pPr>
            <a:lvl3pPr lvl="2" algn="l">
              <a:lnSpc>
                <a:spcPct val="115000"/>
              </a:lnSpc>
              <a:spcBef>
                <a:spcPts val="0"/>
              </a:spcBef>
              <a:spcAft>
                <a:spcPts val="0"/>
              </a:spcAft>
              <a:buClr>
                <a:srgbClr val="FFFFFF"/>
              </a:buClr>
              <a:buSzPts val="2400"/>
              <a:buNone/>
              <a:defRPr b="1" sz="2900">
                <a:solidFill>
                  <a:srgbClr val="FFFFFF"/>
                </a:solidFill>
              </a:defRPr>
            </a:lvl3pPr>
            <a:lvl4pPr lvl="3" algn="l">
              <a:lnSpc>
                <a:spcPct val="115000"/>
              </a:lnSpc>
              <a:spcBef>
                <a:spcPts val="0"/>
              </a:spcBef>
              <a:spcAft>
                <a:spcPts val="0"/>
              </a:spcAft>
              <a:buClr>
                <a:srgbClr val="FFFFFF"/>
              </a:buClr>
              <a:buSzPts val="2400"/>
              <a:buNone/>
              <a:defRPr b="1" sz="2900">
                <a:solidFill>
                  <a:srgbClr val="FFFFFF"/>
                </a:solidFill>
              </a:defRPr>
            </a:lvl4pPr>
            <a:lvl5pPr lvl="4" algn="l">
              <a:lnSpc>
                <a:spcPct val="115000"/>
              </a:lnSpc>
              <a:spcBef>
                <a:spcPts val="0"/>
              </a:spcBef>
              <a:spcAft>
                <a:spcPts val="0"/>
              </a:spcAft>
              <a:buClr>
                <a:srgbClr val="FFFFFF"/>
              </a:buClr>
              <a:buSzPts val="2400"/>
              <a:buNone/>
              <a:defRPr b="1" sz="2900">
                <a:solidFill>
                  <a:srgbClr val="FFFFFF"/>
                </a:solidFill>
              </a:defRPr>
            </a:lvl5pPr>
            <a:lvl6pPr lvl="5" algn="l">
              <a:lnSpc>
                <a:spcPct val="115000"/>
              </a:lnSpc>
              <a:spcBef>
                <a:spcPts val="0"/>
              </a:spcBef>
              <a:spcAft>
                <a:spcPts val="0"/>
              </a:spcAft>
              <a:buClr>
                <a:srgbClr val="FFFFFF"/>
              </a:buClr>
              <a:buSzPts val="2400"/>
              <a:buNone/>
              <a:defRPr b="1" sz="2900">
                <a:solidFill>
                  <a:srgbClr val="FFFFFF"/>
                </a:solidFill>
              </a:defRPr>
            </a:lvl6pPr>
            <a:lvl7pPr lvl="6" algn="l">
              <a:lnSpc>
                <a:spcPct val="115000"/>
              </a:lnSpc>
              <a:spcBef>
                <a:spcPts val="0"/>
              </a:spcBef>
              <a:spcAft>
                <a:spcPts val="0"/>
              </a:spcAft>
              <a:buClr>
                <a:srgbClr val="FFFFFF"/>
              </a:buClr>
              <a:buSzPts val="2400"/>
              <a:buNone/>
              <a:defRPr b="1" sz="2900">
                <a:solidFill>
                  <a:srgbClr val="FFFFFF"/>
                </a:solidFill>
              </a:defRPr>
            </a:lvl7pPr>
            <a:lvl8pPr lvl="7" algn="l">
              <a:lnSpc>
                <a:spcPct val="115000"/>
              </a:lnSpc>
              <a:spcBef>
                <a:spcPts val="0"/>
              </a:spcBef>
              <a:spcAft>
                <a:spcPts val="0"/>
              </a:spcAft>
              <a:buClr>
                <a:srgbClr val="FFFFFF"/>
              </a:buClr>
              <a:buSzPts val="2400"/>
              <a:buNone/>
              <a:defRPr b="1" sz="2900">
                <a:solidFill>
                  <a:srgbClr val="FFFFFF"/>
                </a:solidFill>
              </a:defRPr>
            </a:lvl8pPr>
            <a:lvl9pPr lvl="8" algn="l">
              <a:lnSpc>
                <a:spcPct val="115000"/>
              </a:lnSpc>
              <a:spcBef>
                <a:spcPts val="0"/>
              </a:spcBef>
              <a:spcAft>
                <a:spcPts val="0"/>
              </a:spcAft>
              <a:buClr>
                <a:srgbClr val="FFFFFF"/>
              </a:buClr>
              <a:buSzPts val="2400"/>
              <a:buNone/>
              <a:defRPr b="1" sz="2900">
                <a:solidFill>
                  <a:srgbClr val="FFFFFF"/>
                </a:solidFill>
              </a:defRPr>
            </a:lvl9pPr>
          </a:lstStyle>
          <a:p/>
        </p:txBody>
      </p:sp>
      <p:pic>
        <p:nvPicPr>
          <p:cNvPr id="171" name="Google Shape;171;p25"/>
          <p:cNvPicPr preferRelativeResize="0"/>
          <p:nvPr/>
        </p:nvPicPr>
        <p:blipFill rotWithShape="1">
          <a:blip r:embed="rId2">
            <a:alphaModFix/>
          </a:blip>
          <a:srcRect b="0" l="0" r="0" t="0"/>
          <a:stretch/>
        </p:blipFill>
        <p:spPr>
          <a:xfrm>
            <a:off x="9506530" y="3182414"/>
            <a:ext cx="1608742" cy="973142"/>
          </a:xfrm>
          <a:prstGeom prst="rect">
            <a:avLst/>
          </a:prstGeom>
          <a:noFill/>
          <a:ln>
            <a:noFill/>
          </a:ln>
        </p:spPr>
      </p:pic>
      <p:sp>
        <p:nvSpPr>
          <p:cNvPr id="172" name="Google Shape;172;p25"/>
          <p:cNvSpPr txBox="1"/>
          <p:nvPr>
            <p:ph idx="2" type="title"/>
          </p:nvPr>
        </p:nvSpPr>
        <p:spPr>
          <a:xfrm>
            <a:off x="11682534" y="2770620"/>
            <a:ext cx="9008700" cy="5085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chemeClr val="dk2"/>
              </a:buClr>
              <a:buSzPts val="5600"/>
              <a:buNone/>
              <a:defRPr b="0" i="1">
                <a:solidFill>
                  <a:schemeClr val="dk2"/>
                </a:solidFill>
              </a:defRPr>
            </a:lvl1pPr>
            <a:lvl2pPr lvl="1" algn="l">
              <a:lnSpc>
                <a:spcPct val="100000"/>
              </a:lnSpc>
              <a:spcBef>
                <a:spcPts val="0"/>
              </a:spcBef>
              <a:spcAft>
                <a:spcPts val="0"/>
              </a:spcAft>
              <a:buSzPts val="5600"/>
              <a:buNone/>
              <a:defRPr b="1"/>
            </a:lvl2pPr>
            <a:lvl3pPr lvl="2" algn="l">
              <a:lnSpc>
                <a:spcPct val="100000"/>
              </a:lnSpc>
              <a:spcBef>
                <a:spcPts val="0"/>
              </a:spcBef>
              <a:spcAft>
                <a:spcPts val="0"/>
              </a:spcAft>
              <a:buSzPts val="5600"/>
              <a:buNone/>
              <a:defRPr b="1"/>
            </a:lvl3pPr>
            <a:lvl4pPr lvl="3" algn="l">
              <a:lnSpc>
                <a:spcPct val="100000"/>
              </a:lnSpc>
              <a:spcBef>
                <a:spcPts val="0"/>
              </a:spcBef>
              <a:spcAft>
                <a:spcPts val="0"/>
              </a:spcAft>
              <a:buSzPts val="5600"/>
              <a:buNone/>
              <a:defRPr b="1"/>
            </a:lvl4pPr>
            <a:lvl5pPr lvl="4" algn="l">
              <a:lnSpc>
                <a:spcPct val="100000"/>
              </a:lnSpc>
              <a:spcBef>
                <a:spcPts val="0"/>
              </a:spcBef>
              <a:spcAft>
                <a:spcPts val="0"/>
              </a:spcAft>
              <a:buSzPts val="5600"/>
              <a:buNone/>
              <a:defRPr b="1"/>
            </a:lvl5pPr>
            <a:lvl6pPr lvl="5" algn="l">
              <a:lnSpc>
                <a:spcPct val="100000"/>
              </a:lnSpc>
              <a:spcBef>
                <a:spcPts val="0"/>
              </a:spcBef>
              <a:spcAft>
                <a:spcPts val="0"/>
              </a:spcAft>
              <a:buSzPts val="5600"/>
              <a:buNone/>
              <a:defRPr b="1"/>
            </a:lvl6pPr>
            <a:lvl7pPr lvl="6" algn="l">
              <a:lnSpc>
                <a:spcPct val="100000"/>
              </a:lnSpc>
              <a:spcBef>
                <a:spcPts val="0"/>
              </a:spcBef>
              <a:spcAft>
                <a:spcPts val="0"/>
              </a:spcAft>
              <a:buSzPts val="5600"/>
              <a:buNone/>
              <a:defRPr b="1"/>
            </a:lvl7pPr>
            <a:lvl8pPr lvl="7" algn="l">
              <a:lnSpc>
                <a:spcPct val="100000"/>
              </a:lnSpc>
              <a:spcBef>
                <a:spcPts val="0"/>
              </a:spcBef>
              <a:spcAft>
                <a:spcPts val="0"/>
              </a:spcAft>
              <a:buSzPts val="5600"/>
              <a:buNone/>
              <a:defRPr b="1"/>
            </a:lvl8pPr>
            <a:lvl9pPr lvl="8" algn="l">
              <a:lnSpc>
                <a:spcPct val="100000"/>
              </a:lnSpc>
              <a:spcBef>
                <a:spcPts val="0"/>
              </a:spcBef>
              <a:spcAft>
                <a:spcPts val="0"/>
              </a:spcAft>
              <a:buSzPts val="5600"/>
              <a:buNone/>
              <a:defRPr b="1"/>
            </a:lvl9pPr>
          </a:lstStyle>
          <a:p/>
        </p:txBody>
      </p:sp>
      <p:sp>
        <p:nvSpPr>
          <p:cNvPr id="173" name="Google Shape;173;p25"/>
          <p:cNvSpPr txBox="1"/>
          <p:nvPr>
            <p:ph idx="3" type="subTitle"/>
          </p:nvPr>
        </p:nvSpPr>
        <p:spPr>
          <a:xfrm>
            <a:off x="13592534" y="10033260"/>
            <a:ext cx="10011300" cy="4587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dk1"/>
              </a:buClr>
              <a:buSzPts val="2800"/>
              <a:buNone/>
              <a:defRPr b="1" sz="3400">
                <a:solidFill>
                  <a:schemeClr val="dk1"/>
                </a:solidFill>
              </a:defRPr>
            </a:lvl1pPr>
            <a:lvl2pPr lvl="1" algn="l">
              <a:lnSpc>
                <a:spcPct val="115000"/>
              </a:lnSpc>
              <a:spcBef>
                <a:spcPts val="0"/>
              </a:spcBef>
              <a:spcAft>
                <a:spcPts val="0"/>
              </a:spcAft>
              <a:buClr>
                <a:schemeClr val="dk1"/>
              </a:buClr>
              <a:buSzPts val="2000"/>
              <a:buNone/>
              <a:defRPr b="1" sz="2400">
                <a:solidFill>
                  <a:schemeClr val="dk1"/>
                </a:solidFill>
              </a:defRPr>
            </a:lvl2pPr>
            <a:lvl3pPr lvl="2" algn="l">
              <a:lnSpc>
                <a:spcPct val="115000"/>
              </a:lnSpc>
              <a:spcBef>
                <a:spcPts val="0"/>
              </a:spcBef>
              <a:spcAft>
                <a:spcPts val="0"/>
              </a:spcAft>
              <a:buClr>
                <a:schemeClr val="dk1"/>
              </a:buClr>
              <a:buSzPts val="2000"/>
              <a:buNone/>
              <a:defRPr b="1" sz="2400">
                <a:solidFill>
                  <a:schemeClr val="dk1"/>
                </a:solidFill>
              </a:defRPr>
            </a:lvl3pPr>
            <a:lvl4pPr lvl="3" algn="l">
              <a:lnSpc>
                <a:spcPct val="115000"/>
              </a:lnSpc>
              <a:spcBef>
                <a:spcPts val="0"/>
              </a:spcBef>
              <a:spcAft>
                <a:spcPts val="0"/>
              </a:spcAft>
              <a:buClr>
                <a:schemeClr val="dk1"/>
              </a:buClr>
              <a:buSzPts val="2000"/>
              <a:buNone/>
              <a:defRPr b="1" sz="2400">
                <a:solidFill>
                  <a:schemeClr val="dk1"/>
                </a:solidFill>
              </a:defRPr>
            </a:lvl4pPr>
            <a:lvl5pPr lvl="4" algn="l">
              <a:lnSpc>
                <a:spcPct val="115000"/>
              </a:lnSpc>
              <a:spcBef>
                <a:spcPts val="0"/>
              </a:spcBef>
              <a:spcAft>
                <a:spcPts val="0"/>
              </a:spcAft>
              <a:buClr>
                <a:schemeClr val="dk1"/>
              </a:buClr>
              <a:buSzPts val="2000"/>
              <a:buNone/>
              <a:defRPr b="1" sz="2400">
                <a:solidFill>
                  <a:schemeClr val="dk1"/>
                </a:solidFill>
              </a:defRPr>
            </a:lvl5pPr>
            <a:lvl6pPr lvl="5" algn="l">
              <a:lnSpc>
                <a:spcPct val="115000"/>
              </a:lnSpc>
              <a:spcBef>
                <a:spcPts val="0"/>
              </a:spcBef>
              <a:spcAft>
                <a:spcPts val="0"/>
              </a:spcAft>
              <a:buClr>
                <a:schemeClr val="dk1"/>
              </a:buClr>
              <a:buSzPts val="2000"/>
              <a:buNone/>
              <a:defRPr b="1" sz="2400">
                <a:solidFill>
                  <a:schemeClr val="dk1"/>
                </a:solidFill>
              </a:defRPr>
            </a:lvl6pPr>
            <a:lvl7pPr lvl="6" algn="l">
              <a:lnSpc>
                <a:spcPct val="115000"/>
              </a:lnSpc>
              <a:spcBef>
                <a:spcPts val="0"/>
              </a:spcBef>
              <a:spcAft>
                <a:spcPts val="0"/>
              </a:spcAft>
              <a:buClr>
                <a:schemeClr val="dk1"/>
              </a:buClr>
              <a:buSzPts val="2000"/>
              <a:buNone/>
              <a:defRPr b="1" sz="2400">
                <a:solidFill>
                  <a:schemeClr val="dk1"/>
                </a:solidFill>
              </a:defRPr>
            </a:lvl7pPr>
            <a:lvl8pPr lvl="7" algn="l">
              <a:lnSpc>
                <a:spcPct val="115000"/>
              </a:lnSpc>
              <a:spcBef>
                <a:spcPts val="0"/>
              </a:spcBef>
              <a:spcAft>
                <a:spcPts val="0"/>
              </a:spcAft>
              <a:buClr>
                <a:schemeClr val="dk1"/>
              </a:buClr>
              <a:buSzPts val="2000"/>
              <a:buNone/>
              <a:defRPr b="1" sz="2400">
                <a:solidFill>
                  <a:schemeClr val="dk1"/>
                </a:solidFill>
              </a:defRPr>
            </a:lvl8pPr>
            <a:lvl9pPr lvl="8" algn="l">
              <a:lnSpc>
                <a:spcPct val="115000"/>
              </a:lnSpc>
              <a:spcBef>
                <a:spcPts val="0"/>
              </a:spcBef>
              <a:spcAft>
                <a:spcPts val="0"/>
              </a:spcAft>
              <a:buClr>
                <a:schemeClr val="dk1"/>
              </a:buClr>
              <a:buSzPts val="2000"/>
              <a:buNone/>
              <a:defRPr b="1" sz="2400">
                <a:solidFill>
                  <a:schemeClr val="dk1"/>
                </a:solidFill>
              </a:defRPr>
            </a:lvl9pPr>
          </a:lstStyle>
          <a:p/>
        </p:txBody>
      </p:sp>
      <p:sp>
        <p:nvSpPr>
          <p:cNvPr id="174" name="Google Shape;174;p25"/>
          <p:cNvSpPr txBox="1"/>
          <p:nvPr>
            <p:ph idx="4" type="subTitle"/>
          </p:nvPr>
        </p:nvSpPr>
        <p:spPr>
          <a:xfrm>
            <a:off x="13627200" y="10634940"/>
            <a:ext cx="5600100" cy="9735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chemeClr val="accent5"/>
              </a:buClr>
              <a:buSzPts val="2600"/>
              <a:buNone/>
              <a:defRPr sz="3100">
                <a:solidFill>
                  <a:schemeClr val="accent5"/>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75" name="Google Shape;175;p25"/>
          <p:cNvSpPr/>
          <p:nvPr/>
        </p:nvSpPr>
        <p:spPr>
          <a:xfrm>
            <a:off x="11682534" y="10117980"/>
            <a:ext cx="1527900" cy="1490400"/>
          </a:xfrm>
          <a:prstGeom prst="rect">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700"/>
              <a:buFont typeface="Century Gothic"/>
              <a:buNone/>
            </a:pPr>
            <a:r>
              <a:rPr b="0" i="0" lang="en-US" sz="1700" u="none" cap="none" strike="noStrike">
                <a:solidFill>
                  <a:srgbClr val="FF00FF"/>
                </a:solidFill>
                <a:latin typeface="Century Gothic"/>
                <a:ea typeface="Century Gothic"/>
                <a:cs typeface="Century Gothic"/>
                <a:sym typeface="Century Gothic"/>
              </a:rPr>
              <a:t>Cover with image</a:t>
            </a:r>
            <a:endParaRPr b="0" i="0" sz="1700" u="none" cap="none" strike="noStrike">
              <a:solidFill>
                <a:srgbClr val="FF00FF"/>
              </a:solidFill>
              <a:latin typeface="Century Gothic"/>
              <a:ea typeface="Century Gothic"/>
              <a:cs typeface="Century Gothic"/>
              <a:sym typeface="Century Gothic"/>
            </a:endParaRPr>
          </a:p>
        </p:txBody>
      </p:sp>
      <p:sp>
        <p:nvSpPr>
          <p:cNvPr id="176" name="Google Shape;176;p25"/>
          <p:cNvSpPr/>
          <p:nvPr/>
        </p:nvSpPr>
        <p:spPr>
          <a:xfrm>
            <a:off x="1575866" y="7247820"/>
            <a:ext cx="3301500" cy="29715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177" name="Google Shape;177;p25"/>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78" name="Shape 178"/>
        <p:cNvGrpSpPr/>
        <p:nvPr/>
      </p:nvGrpSpPr>
      <p:grpSpPr>
        <a:xfrm>
          <a:off x="0" y="0"/>
          <a:ext cx="0" cy="0"/>
          <a:chOff x="0" y="0"/>
          <a:chExt cx="0" cy="0"/>
        </a:xfrm>
      </p:grpSpPr>
      <p:sp>
        <p:nvSpPr>
          <p:cNvPr id="179" name="Google Shape;179;p26"/>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80" name="Google Shape;180;p26"/>
          <p:cNvPicPr preferRelativeResize="0"/>
          <p:nvPr/>
        </p:nvPicPr>
        <p:blipFill rotWithShape="1">
          <a:blip r:embed="rId2">
            <a:alphaModFix/>
          </a:blip>
          <a:srcRect b="0" l="0" r="0" t="0"/>
          <a:stretch/>
        </p:blipFill>
        <p:spPr>
          <a:xfrm>
            <a:off x="11528650" y="1358096"/>
            <a:ext cx="10590700" cy="10590700"/>
          </a:xfrm>
          <a:prstGeom prst="rect">
            <a:avLst/>
          </a:prstGeom>
          <a:noFill/>
          <a:ln>
            <a:noFill/>
          </a:ln>
        </p:spPr>
      </p:pic>
      <p:sp>
        <p:nvSpPr>
          <p:cNvPr id="181" name="Google Shape;181;p2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26"/>
          <p:cNvSpPr txBox="1"/>
          <p:nvPr>
            <p:ph idx="1" type="body"/>
          </p:nvPr>
        </p:nvSpPr>
        <p:spPr>
          <a:xfrm>
            <a:off x="831200" y="3278544"/>
            <a:ext cx="10083900" cy="91566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83" name="Google Shape;183;p26"/>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84" name="Google Shape;184;p2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5" name="Google Shape;185;p26"/>
          <p:cNvSpPr txBox="1"/>
          <p:nvPr/>
        </p:nvSpPr>
        <p:spPr>
          <a:xfrm>
            <a:off x="13268972" y="9040810"/>
            <a:ext cx="7572300" cy="18471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Clr>
                <a:schemeClr val="dk1"/>
              </a:buClr>
              <a:buSzPts val="3600"/>
              <a:buFont typeface="Century Gothic"/>
              <a:buNone/>
            </a:pPr>
            <a:r>
              <a:rPr b="1" i="0" lang="en-US" sz="3600" u="none" cap="none" strike="noStrike">
                <a:solidFill>
                  <a:schemeClr val="dk1"/>
                </a:solidFill>
                <a:latin typeface="Century Gothic"/>
                <a:ea typeface="Century Gothic"/>
                <a:cs typeface="Century Gothic"/>
                <a:sym typeface="Century Gothic"/>
              </a:rPr>
              <a:t>Note: </a:t>
            </a:r>
            <a:r>
              <a:rPr b="0" i="0" lang="en-US" sz="3600" u="none" cap="none" strike="noStrike">
                <a:solidFill>
                  <a:schemeClr val="dk1"/>
                </a:solidFill>
                <a:latin typeface="Century Gothic"/>
                <a:ea typeface="Century Gothic"/>
                <a:cs typeface="Century Gothic"/>
                <a:sym typeface="Century Gothic"/>
              </a:rPr>
              <a:t>This slide is not visible once you’re in a breakout room.</a:t>
            </a:r>
            <a:endParaRPr b="0" i="0" sz="3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86" name="Shape 186"/>
        <p:cNvGrpSpPr/>
        <p:nvPr/>
      </p:nvGrpSpPr>
      <p:grpSpPr>
        <a:xfrm>
          <a:off x="0" y="0"/>
          <a:ext cx="0" cy="0"/>
          <a:chOff x="0" y="0"/>
          <a:chExt cx="0" cy="0"/>
        </a:xfrm>
      </p:grpSpPr>
      <p:sp>
        <p:nvSpPr>
          <p:cNvPr id="187" name="Google Shape;187;p27"/>
          <p:cNvSpPr/>
          <p:nvPr/>
        </p:nvSpPr>
        <p:spPr>
          <a:xfrm>
            <a:off x="-734" y="0"/>
            <a:ext cx="167916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88" name="Google Shape;188;p2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27"/>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190" name="Google Shape;190;p27"/>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91" name="Google Shape;191;p27"/>
          <p:cNvSpPr txBox="1"/>
          <p:nvPr>
            <p:ph idx="1" type="body"/>
          </p:nvPr>
        </p:nvSpPr>
        <p:spPr>
          <a:xfrm>
            <a:off x="831200" y="3073268"/>
            <a:ext cx="15461700" cy="91101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sz="3600"/>
            </a:lvl1pPr>
            <a:lvl2pPr indent="-482600" lvl="1" marL="914400" algn="l">
              <a:lnSpc>
                <a:spcPct val="115000"/>
              </a:lnSpc>
              <a:spcBef>
                <a:spcPts val="0"/>
              </a:spcBef>
              <a:spcAft>
                <a:spcPts val="0"/>
              </a:spcAft>
              <a:buSzPts val="4000"/>
              <a:buChar char="○"/>
              <a:defRPr/>
            </a:lvl2pPr>
            <a:lvl3pPr indent="-482600" lvl="2" marL="1371600" algn="l">
              <a:lnSpc>
                <a:spcPct val="115000"/>
              </a:lnSpc>
              <a:spcBef>
                <a:spcPts val="0"/>
              </a:spcBef>
              <a:spcAft>
                <a:spcPts val="0"/>
              </a:spcAft>
              <a:buSzPts val="4000"/>
              <a:buChar char="■"/>
              <a:defRPr/>
            </a:lvl3pPr>
            <a:lvl4pPr indent="-482600" lvl="3" marL="1828800" algn="l">
              <a:lnSpc>
                <a:spcPct val="115000"/>
              </a:lnSpc>
              <a:spcBef>
                <a:spcPts val="0"/>
              </a:spcBef>
              <a:spcAft>
                <a:spcPts val="0"/>
              </a:spcAft>
              <a:buSzPts val="4000"/>
              <a:buChar char="●"/>
              <a:defRPr/>
            </a:lvl4pPr>
            <a:lvl5pPr indent="-482600" lvl="4" marL="2286000" algn="l">
              <a:lnSpc>
                <a:spcPct val="115000"/>
              </a:lnSpc>
              <a:spcBef>
                <a:spcPts val="0"/>
              </a:spcBef>
              <a:spcAft>
                <a:spcPts val="0"/>
              </a:spcAft>
              <a:buSzPts val="40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92" name="Google Shape;192;p27"/>
          <p:cNvSpPr txBox="1"/>
          <p:nvPr>
            <p:ph idx="2" type="body"/>
          </p:nvPr>
        </p:nvSpPr>
        <p:spPr>
          <a:xfrm>
            <a:off x="17320005" y="8135986"/>
            <a:ext cx="5911800" cy="30861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None/>
              <a:defRPr sz="3200">
                <a:solidFill>
                  <a:schemeClr val="dk1"/>
                </a:solidFill>
              </a:defRPr>
            </a:lvl1pPr>
            <a:lvl2pPr indent="-406400" lvl="1" marL="914400" algn="l">
              <a:lnSpc>
                <a:spcPct val="115000"/>
              </a:lnSpc>
              <a:spcBef>
                <a:spcPts val="0"/>
              </a:spcBef>
              <a:spcAft>
                <a:spcPts val="0"/>
              </a:spcAft>
              <a:buSzPts val="2800"/>
              <a:buChar char="○"/>
              <a:defRPr sz="3200"/>
            </a:lvl2pPr>
            <a:lvl3pPr indent="-406400" lvl="2" marL="1371600" algn="l">
              <a:lnSpc>
                <a:spcPct val="115000"/>
              </a:lnSpc>
              <a:spcBef>
                <a:spcPts val="0"/>
              </a:spcBef>
              <a:spcAft>
                <a:spcPts val="0"/>
              </a:spcAft>
              <a:buSzPts val="2800"/>
              <a:buChar char="■"/>
              <a:defRPr sz="3200"/>
            </a:lvl3pPr>
            <a:lvl4pPr indent="-406400" lvl="3" marL="1828800" algn="l">
              <a:lnSpc>
                <a:spcPct val="115000"/>
              </a:lnSpc>
              <a:spcBef>
                <a:spcPts val="0"/>
              </a:spcBef>
              <a:spcAft>
                <a:spcPts val="0"/>
              </a:spcAft>
              <a:buSzPts val="2800"/>
              <a:buChar char="●"/>
              <a:defRPr sz="3200"/>
            </a:lvl4pPr>
            <a:lvl5pPr indent="-406400" lvl="4" marL="2286000" algn="l">
              <a:lnSpc>
                <a:spcPct val="115000"/>
              </a:lnSpc>
              <a:spcBef>
                <a:spcPts val="0"/>
              </a:spcBef>
              <a:spcAft>
                <a:spcPts val="0"/>
              </a:spcAft>
              <a:buSzPts val="2800"/>
              <a:buChar char="○"/>
              <a:defRPr sz="32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pic>
        <p:nvPicPr>
          <p:cNvPr descr="Icon&#10;&#10;Description automatically generated" id="193" name="Google Shape;193;p27"/>
          <p:cNvPicPr preferRelativeResize="0"/>
          <p:nvPr/>
        </p:nvPicPr>
        <p:blipFill rotWithShape="1">
          <a:blip r:embed="rId2">
            <a:alphaModFix/>
          </a:blip>
          <a:srcRect b="0" l="0" r="0" t="0"/>
          <a:stretch/>
        </p:blipFill>
        <p:spPr>
          <a:xfrm>
            <a:off x="17730530" y="2820484"/>
            <a:ext cx="5090795" cy="50907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194" name="Shape 194"/>
        <p:cNvGrpSpPr/>
        <p:nvPr/>
      </p:nvGrpSpPr>
      <p:grpSpPr>
        <a:xfrm>
          <a:off x="0" y="0"/>
          <a:ext cx="0" cy="0"/>
          <a:chOff x="0" y="0"/>
          <a:chExt cx="0" cy="0"/>
        </a:xfrm>
      </p:grpSpPr>
      <p:sp>
        <p:nvSpPr>
          <p:cNvPr id="195" name="Google Shape;195;p2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28"/>
          <p:cNvSpPr txBox="1"/>
          <p:nvPr>
            <p:ph idx="1" type="body"/>
          </p:nvPr>
        </p:nvSpPr>
        <p:spPr>
          <a:xfrm>
            <a:off x="12886400" y="3073268"/>
            <a:ext cx="10666500" cy="3482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228600" lvl="4" marL="2286000" algn="l">
              <a:lnSpc>
                <a:spcPct val="115000"/>
              </a:lnSpc>
              <a:spcBef>
                <a:spcPts val="0"/>
              </a:spcBef>
              <a:spcAft>
                <a:spcPts val="0"/>
              </a:spcAft>
              <a:buSzPts val="2400"/>
              <a:buNone/>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97" name="Google Shape;197;p28"/>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198" name="Google Shape;198;p28"/>
          <p:cNvPicPr preferRelativeResize="0"/>
          <p:nvPr/>
        </p:nvPicPr>
        <p:blipFill rotWithShape="1">
          <a:blip r:embed="rId2">
            <a:alphaModFix/>
          </a:blip>
          <a:srcRect b="0" l="0" r="0" t="0"/>
          <a:stretch/>
        </p:blipFill>
        <p:spPr>
          <a:xfrm>
            <a:off x="17710134" y="6819834"/>
            <a:ext cx="5614682" cy="5614682"/>
          </a:xfrm>
          <a:prstGeom prst="rect">
            <a:avLst/>
          </a:prstGeom>
          <a:noFill/>
          <a:ln>
            <a:noFill/>
          </a:ln>
        </p:spPr>
      </p:pic>
      <p:sp>
        <p:nvSpPr>
          <p:cNvPr id="199" name="Google Shape;199;p28"/>
          <p:cNvSpPr txBox="1"/>
          <p:nvPr>
            <p:ph idx="2" type="body"/>
          </p:nvPr>
        </p:nvSpPr>
        <p:spPr>
          <a:xfrm>
            <a:off x="832778" y="3074352"/>
            <a:ext cx="106647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0" name="Google Shape;200;p28"/>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201" name="Shape 201"/>
        <p:cNvGrpSpPr/>
        <p:nvPr/>
      </p:nvGrpSpPr>
      <p:grpSpPr>
        <a:xfrm>
          <a:off x="0" y="0"/>
          <a:ext cx="0" cy="0"/>
          <a:chOff x="0" y="0"/>
          <a:chExt cx="0" cy="0"/>
        </a:xfrm>
      </p:grpSpPr>
      <p:sp>
        <p:nvSpPr>
          <p:cNvPr id="202" name="Google Shape;202;p29"/>
          <p:cNvSpPr/>
          <p:nvPr/>
        </p:nvSpPr>
        <p:spPr>
          <a:xfrm>
            <a:off x="206864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03" name="Google Shape;203;p29"/>
          <p:cNvSpPr/>
          <p:nvPr/>
        </p:nvSpPr>
        <p:spPr>
          <a:xfrm>
            <a:off x="-2" y="0"/>
            <a:ext cx="188955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204" name="Google Shape;204;p2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05" name="Google Shape;205;p29"/>
          <p:cNvPicPr preferRelativeResize="0"/>
          <p:nvPr/>
        </p:nvPicPr>
        <p:blipFill rotWithShape="1">
          <a:blip r:embed="rId2">
            <a:alphaModFix/>
          </a:blip>
          <a:srcRect b="0" l="0" r="0" t="0"/>
          <a:stretch/>
        </p:blipFill>
        <p:spPr>
          <a:xfrm>
            <a:off x="19194120" y="4426852"/>
            <a:ext cx="4862295" cy="4862295"/>
          </a:xfrm>
          <a:prstGeom prst="rect">
            <a:avLst/>
          </a:prstGeom>
          <a:noFill/>
          <a:ln>
            <a:noFill/>
          </a:ln>
        </p:spPr>
      </p:pic>
      <p:sp>
        <p:nvSpPr>
          <p:cNvPr id="206" name="Google Shape;206;p29"/>
          <p:cNvSpPr txBox="1"/>
          <p:nvPr>
            <p:ph idx="1" type="body"/>
          </p:nvPr>
        </p:nvSpPr>
        <p:spPr>
          <a:xfrm>
            <a:off x="832778" y="3074352"/>
            <a:ext cx="172266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7" name="Google Shape;207;p29"/>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8" name="Google Shape;208;p29"/>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209" name="Shape 209"/>
        <p:cNvGrpSpPr/>
        <p:nvPr/>
      </p:nvGrpSpPr>
      <p:grpSpPr>
        <a:xfrm>
          <a:off x="0" y="0"/>
          <a:ext cx="0" cy="0"/>
          <a:chOff x="0" y="0"/>
          <a:chExt cx="0" cy="0"/>
        </a:xfrm>
      </p:grpSpPr>
      <p:sp>
        <p:nvSpPr>
          <p:cNvPr id="210" name="Google Shape;210;p30"/>
          <p:cNvSpPr txBox="1"/>
          <p:nvPr>
            <p:ph type="title"/>
          </p:nvPr>
        </p:nvSpPr>
        <p:spPr>
          <a:xfrm>
            <a:off x="831200" y="1163448"/>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1" name="Google Shape;211;p3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0"/>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213" name="Google Shape;213;p30"/>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214" name="Google Shape;214;p30"/>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4" name="Shape 24"/>
        <p:cNvGrpSpPr/>
        <p:nvPr/>
      </p:nvGrpSpPr>
      <p:grpSpPr>
        <a:xfrm>
          <a:off x="0" y="0"/>
          <a:ext cx="0" cy="0"/>
          <a:chOff x="0" y="0"/>
          <a:chExt cx="0" cy="0"/>
        </a:xfrm>
      </p:grpSpPr>
      <p:sp>
        <p:nvSpPr>
          <p:cNvPr id="25" name="Google Shape;25;p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p4"/>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sz="4200"/>
            </a:lvl1pPr>
            <a:lvl2pPr indent="-495300" lvl="1" marL="914400" algn="l">
              <a:lnSpc>
                <a:spcPct val="115000"/>
              </a:lnSpc>
              <a:spcBef>
                <a:spcPts val="0"/>
              </a:spcBef>
              <a:spcAft>
                <a:spcPts val="0"/>
              </a:spcAft>
              <a:buSzPts val="4200"/>
              <a:buChar char="○"/>
              <a:defRPr sz="4200"/>
            </a:lvl2pPr>
            <a:lvl3pPr indent="-495300" lvl="2" marL="1371600" algn="l">
              <a:lnSpc>
                <a:spcPct val="115000"/>
              </a:lnSpc>
              <a:spcBef>
                <a:spcPts val="0"/>
              </a:spcBef>
              <a:spcAft>
                <a:spcPts val="0"/>
              </a:spcAft>
              <a:buSzPts val="4200"/>
              <a:buChar char="■"/>
              <a:defRPr sz="4200"/>
            </a:lvl3pPr>
            <a:lvl4pPr indent="-495300" lvl="3" marL="1828800" algn="l">
              <a:lnSpc>
                <a:spcPct val="115000"/>
              </a:lnSpc>
              <a:spcBef>
                <a:spcPts val="0"/>
              </a:spcBef>
              <a:spcAft>
                <a:spcPts val="0"/>
              </a:spcAft>
              <a:buSzPts val="4200"/>
              <a:buChar char="●"/>
              <a:defRPr sz="4200"/>
            </a:lvl4pPr>
            <a:lvl5pPr indent="-495300" lvl="4" marL="2286000" algn="l">
              <a:lnSpc>
                <a:spcPct val="115000"/>
              </a:lnSpc>
              <a:spcBef>
                <a:spcPts val="0"/>
              </a:spcBef>
              <a:spcAft>
                <a:spcPts val="0"/>
              </a:spcAft>
              <a:buSzPts val="4200"/>
              <a:buChar char="○"/>
              <a:defRPr sz="4200"/>
            </a:lvl5pPr>
            <a:lvl6pPr indent="-495300" lvl="5" marL="2743200" algn="l">
              <a:lnSpc>
                <a:spcPct val="115000"/>
              </a:lnSpc>
              <a:spcBef>
                <a:spcPts val="0"/>
              </a:spcBef>
              <a:spcAft>
                <a:spcPts val="0"/>
              </a:spcAft>
              <a:buSzPts val="4200"/>
              <a:buChar char="■"/>
              <a:defRPr sz="4200"/>
            </a:lvl6pPr>
            <a:lvl7pPr indent="-495300" lvl="6" marL="3200400" algn="l">
              <a:lnSpc>
                <a:spcPct val="115000"/>
              </a:lnSpc>
              <a:spcBef>
                <a:spcPts val="0"/>
              </a:spcBef>
              <a:spcAft>
                <a:spcPts val="0"/>
              </a:spcAft>
              <a:buSzPts val="4200"/>
              <a:buChar char="●"/>
              <a:defRPr sz="4200"/>
            </a:lvl7pPr>
            <a:lvl8pPr indent="-495300" lvl="7" marL="3657600" algn="l">
              <a:lnSpc>
                <a:spcPct val="115000"/>
              </a:lnSpc>
              <a:spcBef>
                <a:spcPts val="0"/>
              </a:spcBef>
              <a:spcAft>
                <a:spcPts val="0"/>
              </a:spcAft>
              <a:buSzPts val="4200"/>
              <a:buChar char="○"/>
              <a:defRPr sz="4200"/>
            </a:lvl8pPr>
            <a:lvl9pPr indent="-495300" lvl="8" marL="4114800" algn="l">
              <a:lnSpc>
                <a:spcPct val="115000"/>
              </a:lnSpc>
              <a:spcBef>
                <a:spcPts val="0"/>
              </a:spcBef>
              <a:spcAft>
                <a:spcPts val="0"/>
              </a:spcAft>
              <a:buSzPts val="4200"/>
              <a:buChar char="■"/>
              <a:defRPr sz="4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spTree>
      <p:nvGrpSpPr>
        <p:cNvPr id="215" name="Shape 215"/>
        <p:cNvGrpSpPr/>
        <p:nvPr/>
      </p:nvGrpSpPr>
      <p:grpSpPr>
        <a:xfrm>
          <a:off x="0" y="0"/>
          <a:ext cx="0" cy="0"/>
          <a:chOff x="0" y="0"/>
          <a:chExt cx="0" cy="0"/>
        </a:xfrm>
      </p:grpSpPr>
      <p:sp>
        <p:nvSpPr>
          <p:cNvPr id="216" name="Google Shape;216;p31"/>
          <p:cNvSpPr txBox="1"/>
          <p:nvPr>
            <p:ph type="title"/>
          </p:nvPr>
        </p:nvSpPr>
        <p:spPr>
          <a:xfrm>
            <a:off x="831200" y="609444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10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7" name="Google Shape;217;p3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31"/>
          <p:cNvSpPr txBox="1"/>
          <p:nvPr>
            <p:ph idx="1" type="subTitle"/>
          </p:nvPr>
        </p:nvSpPr>
        <p:spPr>
          <a:xfrm>
            <a:off x="831200" y="7683690"/>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i="1" sz="56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pic>
        <p:nvPicPr>
          <p:cNvPr descr="Icon&#10;&#10;Description automatically generated" id="219" name="Google Shape;219;p31"/>
          <p:cNvPicPr preferRelativeResize="0"/>
          <p:nvPr/>
        </p:nvPicPr>
        <p:blipFill rotWithShape="1">
          <a:blip r:embed="rId2">
            <a:alphaModFix/>
          </a:blip>
          <a:srcRect b="0" l="0" r="0" t="0"/>
          <a:stretch/>
        </p:blipFill>
        <p:spPr>
          <a:xfrm>
            <a:off x="12042160" y="1856160"/>
            <a:ext cx="10003679" cy="10003679"/>
          </a:xfrm>
          <a:prstGeom prst="rect">
            <a:avLst/>
          </a:prstGeom>
          <a:noFill/>
          <a:ln>
            <a:noFill/>
          </a:ln>
        </p:spPr>
      </p:pic>
      <p:sp>
        <p:nvSpPr>
          <p:cNvPr id="220" name="Google Shape;220;p31"/>
          <p:cNvSpPr/>
          <p:nvPr/>
        </p:nvSpPr>
        <p:spPr>
          <a:xfrm>
            <a:off x="11495200" y="-8479200"/>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21" name="Google Shape;221;p31"/>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22" name="Google Shape;222;p3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223" name="Shape 223"/>
        <p:cNvGrpSpPr/>
        <p:nvPr/>
      </p:nvGrpSpPr>
      <p:grpSpPr>
        <a:xfrm>
          <a:off x="0" y="0"/>
          <a:ext cx="0" cy="0"/>
          <a:chOff x="0" y="0"/>
          <a:chExt cx="0" cy="0"/>
        </a:xfrm>
      </p:grpSpPr>
      <p:sp>
        <p:nvSpPr>
          <p:cNvPr id="224" name="Google Shape;224;p32"/>
          <p:cNvSpPr txBox="1"/>
          <p:nvPr>
            <p:ph type="title"/>
          </p:nvPr>
        </p:nvSpPr>
        <p:spPr>
          <a:xfrm>
            <a:off x="986592" y="78018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48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25" name="Google Shape;225;p3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26" name="Google Shape;226;p3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227" name="Google Shape;227;p3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8" name="Shape 228"/>
        <p:cNvGrpSpPr/>
        <p:nvPr/>
      </p:nvGrpSpPr>
      <p:grpSpPr>
        <a:xfrm>
          <a:off x="0" y="0"/>
          <a:ext cx="0" cy="0"/>
          <a:chOff x="0" y="0"/>
          <a:chExt cx="0" cy="0"/>
        </a:xfrm>
      </p:grpSpPr>
      <p:sp>
        <p:nvSpPr>
          <p:cNvPr id="229" name="Google Shape;229;p33"/>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30" name="Google Shape;230;p33"/>
          <p:cNvSpPr txBox="1"/>
          <p:nvPr/>
        </p:nvSpPr>
        <p:spPr>
          <a:xfrm>
            <a:off x="7925528" y="4553802"/>
            <a:ext cx="10653600" cy="1252800"/>
          </a:xfrm>
          <a:prstGeom prst="rect">
            <a:avLst/>
          </a:prstGeom>
          <a:noFill/>
          <a:ln>
            <a:noFill/>
          </a:ln>
        </p:spPr>
        <p:txBody>
          <a:bodyPr anchorCtr="0" anchor="t" bIns="109650" lIns="219400" spcFirstLastPara="1" rIns="219400" wrap="square" tIns="109650">
            <a:spAutoFit/>
          </a:bodyPr>
          <a:lstStyle/>
          <a:p>
            <a:pPr indent="0" lvl="0" marL="0" marR="0" rtl="0" algn="l">
              <a:lnSpc>
                <a:spcPct val="100000"/>
              </a:lnSpc>
              <a:spcBef>
                <a:spcPts val="0"/>
              </a:spcBef>
              <a:spcAft>
                <a:spcPts val="0"/>
              </a:spcAft>
              <a:buClr>
                <a:srgbClr val="000000"/>
              </a:buClr>
              <a:buSzPts val="2400"/>
              <a:buFont typeface="Arial"/>
              <a:buNone/>
            </a:pPr>
            <a:r>
              <a:rPr b="1" i="0" lang="en-US" sz="6700" u="none" cap="none" strike="noStrike">
                <a:solidFill>
                  <a:srgbClr val="261144"/>
                </a:solidFill>
                <a:latin typeface="Century Gothic"/>
                <a:ea typeface="Century Gothic"/>
                <a:cs typeface="Century Gothic"/>
                <a:sym typeface="Century Gothic"/>
              </a:rPr>
              <a:t>Thank you!</a:t>
            </a:r>
            <a:endParaRPr b="1" i="0" sz="2900" u="none" cap="none" strike="noStrike">
              <a:solidFill>
                <a:srgbClr val="261144"/>
              </a:solidFill>
              <a:latin typeface="Century Gothic"/>
              <a:ea typeface="Century Gothic"/>
              <a:cs typeface="Century Gothic"/>
              <a:sym typeface="Century Gothic"/>
            </a:endParaRPr>
          </a:p>
        </p:txBody>
      </p:sp>
      <p:sp>
        <p:nvSpPr>
          <p:cNvPr id="231" name="Google Shape;231;p33"/>
          <p:cNvSpPr/>
          <p:nvPr/>
        </p:nvSpPr>
        <p:spPr>
          <a:xfrm>
            <a:off x="-12744934" y="-9965666"/>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id="232" name="Google Shape;232;p33"/>
          <p:cNvPicPr preferRelativeResize="0"/>
          <p:nvPr/>
        </p:nvPicPr>
        <p:blipFill rotWithShape="1">
          <a:blip r:embed="rId2">
            <a:alphaModFix/>
          </a:blip>
          <a:srcRect b="0" l="0" r="0" t="0"/>
          <a:stretch/>
        </p:blipFill>
        <p:spPr>
          <a:xfrm>
            <a:off x="3353682" y="1353200"/>
            <a:ext cx="4473198" cy="4069558"/>
          </a:xfrm>
          <a:prstGeom prst="rect">
            <a:avLst/>
          </a:prstGeom>
          <a:noFill/>
          <a:ln>
            <a:noFill/>
          </a:ln>
        </p:spPr>
      </p:pic>
      <p:sp>
        <p:nvSpPr>
          <p:cNvPr id="233" name="Google Shape;233;p33"/>
          <p:cNvSpPr txBox="1"/>
          <p:nvPr/>
        </p:nvSpPr>
        <p:spPr>
          <a:xfrm>
            <a:off x="7925630" y="7700866"/>
            <a:ext cx="11229600" cy="5135400"/>
          </a:xfrm>
          <a:prstGeom prst="rect">
            <a:avLst/>
          </a:prstGeom>
          <a:noFill/>
          <a:ln>
            <a:noFill/>
          </a:ln>
        </p:spPr>
        <p:txBody>
          <a:bodyPr anchorCtr="0" anchor="t" bIns="109650" lIns="219400" spcFirstLastPara="1" rIns="219400" wrap="square" tIns="109650">
            <a:spAutoFit/>
          </a:bodyPr>
          <a:lstStyle/>
          <a:p>
            <a:pPr indent="0" lvl="0" marL="0" marR="736600" rtl="0" algn="l">
              <a:lnSpc>
                <a:spcPct val="100000"/>
              </a:lnSpc>
              <a:spcBef>
                <a:spcPts val="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hello@datasociety.com</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310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310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(202)600-9635</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2400"/>
              </a:spcBef>
              <a:spcAft>
                <a:spcPts val="0"/>
              </a:spcAft>
              <a:buClr>
                <a:srgbClr val="422B72"/>
              </a:buClr>
              <a:buSzPts val="3100"/>
              <a:buFont typeface="Century Gothic"/>
              <a:buNone/>
            </a:pPr>
            <a:r>
              <a:rPr b="1" i="0" lang="en-US" sz="3100" u="none" cap="none" strike="noStrike">
                <a:solidFill>
                  <a:srgbClr val="422B72"/>
                </a:solidFill>
                <a:latin typeface="Century Gothic"/>
                <a:ea typeface="Century Gothic"/>
                <a:cs typeface="Century Gothic"/>
                <a:sym typeface="Century Gothic"/>
              </a:rPr>
              <a:t>datasociety.com</a:t>
            </a:r>
            <a:endParaRPr b="1"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2400"/>
              </a:spcBef>
              <a:spcAft>
                <a:spcPts val="0"/>
              </a:spcAft>
              <a:buClr>
                <a:srgbClr val="000000"/>
              </a:buClr>
              <a:buSzPts val="2400"/>
              <a:buFont typeface="Arial"/>
              <a:buNone/>
            </a:pPr>
            <a:r>
              <a:t/>
            </a:r>
            <a:endParaRPr b="0" i="0" sz="20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234" name="Shape 234"/>
        <p:cNvGrpSpPr/>
        <p:nvPr/>
      </p:nvGrpSpPr>
      <p:grpSpPr>
        <a:xfrm>
          <a:off x="0" y="0"/>
          <a:ext cx="0" cy="0"/>
          <a:chOff x="0" y="0"/>
          <a:chExt cx="0" cy="0"/>
        </a:xfrm>
      </p:grpSpPr>
      <p:sp>
        <p:nvSpPr>
          <p:cNvPr id="235" name="Google Shape;235;p34"/>
          <p:cNvSpPr txBox="1"/>
          <p:nvPr/>
        </p:nvSpPr>
        <p:spPr>
          <a:xfrm>
            <a:off x="7283044"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Chat question</a:t>
            </a:r>
            <a:endParaRPr b="0" i="0" sz="2800" u="none" cap="none" strike="noStrike">
              <a:solidFill>
                <a:srgbClr val="000000"/>
              </a:solidFill>
              <a:latin typeface="Arial"/>
              <a:ea typeface="Arial"/>
              <a:cs typeface="Arial"/>
              <a:sym typeface="Arial"/>
            </a:endParaRPr>
          </a:p>
        </p:txBody>
      </p:sp>
      <p:sp>
        <p:nvSpPr>
          <p:cNvPr id="236" name="Google Shape;236;p34"/>
          <p:cNvSpPr txBox="1"/>
          <p:nvPr/>
        </p:nvSpPr>
        <p:spPr>
          <a:xfrm>
            <a:off x="12753764" y="8451694"/>
            <a:ext cx="4917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Knowledge check</a:t>
            </a:r>
            <a:endParaRPr b="0" i="0" sz="2800" u="none" cap="none" strike="noStrike">
              <a:solidFill>
                <a:srgbClr val="000000"/>
              </a:solidFill>
              <a:latin typeface="Arial"/>
              <a:ea typeface="Arial"/>
              <a:cs typeface="Arial"/>
              <a:sym typeface="Arial"/>
            </a:endParaRPr>
          </a:p>
        </p:txBody>
      </p:sp>
      <p:sp>
        <p:nvSpPr>
          <p:cNvPr id="237" name="Google Shape;237;p34"/>
          <p:cNvSpPr txBox="1"/>
          <p:nvPr/>
        </p:nvSpPr>
        <p:spPr>
          <a:xfrm>
            <a:off x="18947872" y="8451694"/>
            <a:ext cx="4542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Exercise / activity</a:t>
            </a:r>
            <a:endParaRPr b="0" i="0" sz="2800" u="none" cap="none" strike="noStrike">
              <a:solidFill>
                <a:srgbClr val="000000"/>
              </a:solidFill>
              <a:latin typeface="Arial"/>
              <a:ea typeface="Arial"/>
              <a:cs typeface="Arial"/>
              <a:sym typeface="Arial"/>
            </a:endParaRPr>
          </a:p>
        </p:txBody>
      </p:sp>
      <p:sp>
        <p:nvSpPr>
          <p:cNvPr id="238" name="Google Shape;238;p34"/>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Discussion / breakout</a:t>
            </a:r>
            <a:endParaRPr b="0" i="0" sz="2800" u="none" cap="none" strike="noStrike">
              <a:solidFill>
                <a:srgbClr val="000000"/>
              </a:solidFill>
              <a:latin typeface="Arial"/>
              <a:ea typeface="Arial"/>
              <a:cs typeface="Arial"/>
              <a:sym typeface="Arial"/>
            </a:endParaRPr>
          </a:p>
        </p:txBody>
      </p:sp>
      <p:sp>
        <p:nvSpPr>
          <p:cNvPr id="239" name="Google Shape;239;p34"/>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0" name="Google Shape;240;p34"/>
          <p:cNvPicPr preferRelativeResize="0"/>
          <p:nvPr/>
        </p:nvPicPr>
        <p:blipFill rotWithShape="1">
          <a:blip r:embed="rId2">
            <a:alphaModFix/>
          </a:blip>
          <a:srcRect b="0" l="0" r="0" t="0"/>
          <a:stretch/>
        </p:blipFill>
        <p:spPr>
          <a:xfrm>
            <a:off x="481576" y="3060500"/>
            <a:ext cx="5272760" cy="5272760"/>
          </a:xfrm>
          <a:prstGeom prst="rect">
            <a:avLst/>
          </a:prstGeom>
          <a:noFill/>
          <a:ln>
            <a:noFill/>
          </a:ln>
        </p:spPr>
      </p:pic>
      <p:pic>
        <p:nvPicPr>
          <p:cNvPr descr="Icon&#10;&#10;Description automatically generated" id="241" name="Google Shape;241;p34"/>
          <p:cNvPicPr preferRelativeResize="0"/>
          <p:nvPr/>
        </p:nvPicPr>
        <p:blipFill rotWithShape="1">
          <a:blip r:embed="rId3">
            <a:alphaModFix/>
          </a:blip>
          <a:srcRect b="0" l="0" r="0" t="0"/>
          <a:stretch/>
        </p:blipFill>
        <p:spPr>
          <a:xfrm>
            <a:off x="18574750" y="3231458"/>
            <a:ext cx="5272760" cy="5272760"/>
          </a:xfrm>
          <a:prstGeom prst="rect">
            <a:avLst/>
          </a:prstGeom>
          <a:noFill/>
          <a:ln>
            <a:noFill/>
          </a:ln>
        </p:spPr>
      </p:pic>
      <p:pic>
        <p:nvPicPr>
          <p:cNvPr descr="Icon&#10;&#10;Description automatically generated" id="242" name="Google Shape;242;p34"/>
          <p:cNvPicPr preferRelativeResize="0"/>
          <p:nvPr/>
        </p:nvPicPr>
        <p:blipFill rotWithShape="1">
          <a:blip r:embed="rId4">
            <a:alphaModFix/>
          </a:blip>
          <a:srcRect b="0" l="0" r="0" t="0"/>
          <a:stretch/>
        </p:blipFill>
        <p:spPr>
          <a:xfrm>
            <a:off x="12657664" y="3178934"/>
            <a:ext cx="5272760" cy="5272760"/>
          </a:xfrm>
          <a:prstGeom prst="rect">
            <a:avLst/>
          </a:prstGeom>
          <a:noFill/>
          <a:ln>
            <a:noFill/>
          </a:ln>
        </p:spPr>
      </p:pic>
      <p:pic>
        <p:nvPicPr>
          <p:cNvPr descr="Icon&#10;&#10;Description automatically generated" id="243" name="Google Shape;243;p34"/>
          <p:cNvPicPr preferRelativeResize="0"/>
          <p:nvPr/>
        </p:nvPicPr>
        <p:blipFill rotWithShape="1">
          <a:blip r:embed="rId5">
            <a:alphaModFix/>
          </a:blip>
          <a:srcRect b="0" l="0" r="0" t="0"/>
          <a:stretch/>
        </p:blipFill>
        <p:spPr>
          <a:xfrm>
            <a:off x="6398660" y="3231458"/>
            <a:ext cx="5272760" cy="5272760"/>
          </a:xfrm>
          <a:prstGeom prst="rect">
            <a:avLst/>
          </a:prstGeom>
          <a:noFill/>
          <a:ln>
            <a:noFill/>
          </a:ln>
        </p:spPr>
      </p:pic>
      <p:sp>
        <p:nvSpPr>
          <p:cNvPr id="244" name="Google Shape;244;p34"/>
          <p:cNvSpPr txBox="1"/>
          <p:nvPr>
            <p:ph idx="12" type="sldNum"/>
          </p:nvPr>
        </p:nvSpPr>
        <p:spPr>
          <a:xfrm>
            <a:off x="22818090" y="12666269"/>
            <a:ext cx="1463100" cy="10500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245" name="Shape 245"/>
        <p:cNvGrpSpPr/>
        <p:nvPr/>
      </p:nvGrpSpPr>
      <p:grpSpPr>
        <a:xfrm>
          <a:off x="0" y="0"/>
          <a:ext cx="0" cy="0"/>
          <a:chOff x="0" y="0"/>
          <a:chExt cx="0" cy="0"/>
        </a:xfrm>
      </p:grpSpPr>
      <p:sp>
        <p:nvSpPr>
          <p:cNvPr id="246" name="Google Shape;246;p35"/>
          <p:cNvSpPr txBox="1"/>
          <p:nvPr/>
        </p:nvSpPr>
        <p:spPr>
          <a:xfrm>
            <a:off x="7457230"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Raise hand</a:t>
            </a:r>
            <a:endParaRPr b="0" i="0" sz="2800" u="none" cap="none" strike="noStrike">
              <a:solidFill>
                <a:srgbClr val="000000"/>
              </a:solidFill>
              <a:latin typeface="Arial"/>
              <a:ea typeface="Arial"/>
              <a:cs typeface="Arial"/>
              <a:sym typeface="Arial"/>
            </a:endParaRPr>
          </a:p>
        </p:txBody>
      </p:sp>
      <p:sp>
        <p:nvSpPr>
          <p:cNvPr id="247" name="Google Shape;247;p35"/>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Video</a:t>
            </a:r>
            <a:endParaRPr b="0" i="0" sz="2800" u="none" cap="none" strike="noStrike">
              <a:solidFill>
                <a:srgbClr val="000000"/>
              </a:solidFill>
              <a:latin typeface="Arial"/>
              <a:ea typeface="Arial"/>
              <a:cs typeface="Arial"/>
              <a:sym typeface="Arial"/>
            </a:endParaRPr>
          </a:p>
        </p:txBody>
      </p:sp>
      <p:sp>
        <p:nvSpPr>
          <p:cNvPr id="248" name="Google Shape;248;p35"/>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9" name="Google Shape;249;p35"/>
          <p:cNvPicPr preferRelativeResize="0"/>
          <p:nvPr/>
        </p:nvPicPr>
        <p:blipFill rotWithShape="1">
          <a:blip r:embed="rId2">
            <a:alphaModFix/>
          </a:blip>
          <a:srcRect b="0" l="0" r="0" t="0"/>
          <a:stretch/>
        </p:blipFill>
        <p:spPr>
          <a:xfrm>
            <a:off x="6563386" y="3123448"/>
            <a:ext cx="5328246" cy="5328246"/>
          </a:xfrm>
          <a:prstGeom prst="rect">
            <a:avLst/>
          </a:prstGeom>
          <a:noFill/>
          <a:ln>
            <a:noFill/>
          </a:ln>
        </p:spPr>
      </p:pic>
      <p:pic>
        <p:nvPicPr>
          <p:cNvPr descr="Icon&#10;&#10;Description automatically generated" id="250" name="Google Shape;250;p35"/>
          <p:cNvPicPr preferRelativeResize="0"/>
          <p:nvPr/>
        </p:nvPicPr>
        <p:blipFill rotWithShape="1">
          <a:blip r:embed="rId3">
            <a:alphaModFix/>
          </a:blip>
          <a:srcRect b="0" l="0" r="0" t="0"/>
          <a:stretch/>
        </p:blipFill>
        <p:spPr>
          <a:xfrm>
            <a:off x="465154" y="3123446"/>
            <a:ext cx="5328246" cy="5328246"/>
          </a:xfrm>
          <a:prstGeom prst="rect">
            <a:avLst/>
          </a:prstGeom>
          <a:noFill/>
          <a:ln>
            <a:noFill/>
          </a:ln>
        </p:spPr>
      </p:pic>
      <p:sp>
        <p:nvSpPr>
          <p:cNvPr id="251" name="Google Shape;251;p35"/>
          <p:cNvSpPr txBox="1"/>
          <p:nvPr>
            <p:ph idx="12" type="sldNum"/>
          </p:nvPr>
        </p:nvSpPr>
        <p:spPr>
          <a:xfrm>
            <a:off x="22818090" y="12666269"/>
            <a:ext cx="1463100" cy="10500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252" name="Shape 252"/>
        <p:cNvGrpSpPr/>
        <p:nvPr/>
      </p:nvGrpSpPr>
      <p:grpSpPr>
        <a:xfrm>
          <a:off x="0" y="0"/>
          <a:ext cx="0" cy="0"/>
          <a:chOff x="0" y="0"/>
          <a:chExt cx="0" cy="0"/>
        </a:xfrm>
      </p:grpSpPr>
      <p:sp>
        <p:nvSpPr>
          <p:cNvPr id="253" name="Google Shape;253;p36"/>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54" name="Google Shape;254;p3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p36"/>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6" name="Google Shape;256;p36"/>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7" name="Google Shape;257;p3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8" name="Google Shape;258;p36"/>
          <p:cNvSpPr txBox="1"/>
          <p:nvPr>
            <p:ph idx="3"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pic>
        <p:nvPicPr>
          <p:cNvPr id="259" name="Google Shape;259;p36"/>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260" name="Google Shape;260;p36"/>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61" name="Shape 261"/>
        <p:cNvGrpSpPr/>
        <p:nvPr/>
      </p:nvGrpSpPr>
      <p:grpSpPr>
        <a:xfrm>
          <a:off x="0" y="0"/>
          <a:ext cx="0" cy="0"/>
          <a:chOff x="0" y="0"/>
          <a:chExt cx="0" cy="0"/>
        </a:xfrm>
      </p:grpSpPr>
      <p:sp>
        <p:nvSpPr>
          <p:cNvPr id="262" name="Google Shape;262;p37"/>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37"/>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64" name="Google Shape;264;p37"/>
          <p:cNvSpPr txBox="1"/>
          <p:nvPr>
            <p:ph idx="1" type="subTitle"/>
          </p:nvPr>
        </p:nvSpPr>
        <p:spPr>
          <a:xfrm>
            <a:off x="831200" y="2208532"/>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28" name="Shape 28"/>
        <p:cNvGrpSpPr/>
        <p:nvPr/>
      </p:nvGrpSpPr>
      <p:grpSpPr>
        <a:xfrm>
          <a:off x="0" y="0"/>
          <a:ext cx="0" cy="0"/>
          <a:chOff x="0" y="0"/>
          <a:chExt cx="0" cy="0"/>
        </a:xfrm>
      </p:grpSpPr>
      <p:sp>
        <p:nvSpPr>
          <p:cNvPr id="29" name="Google Shape;29;p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5"/>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1" name="Google Shape;31;p5"/>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algn="l">
              <a:lnSpc>
                <a:spcPct val="115000"/>
              </a:lnSpc>
              <a:spcBef>
                <a:spcPts val="0"/>
              </a:spcBef>
              <a:spcAft>
                <a:spcPts val="0"/>
              </a:spcAft>
              <a:buSzPts val="4200"/>
              <a:buChar char="●"/>
              <a:defRPr/>
            </a:lvl1pPr>
            <a:lvl2pPr indent="-495300" lvl="1" marL="914400" algn="l">
              <a:lnSpc>
                <a:spcPct val="115000"/>
              </a:lnSpc>
              <a:spcBef>
                <a:spcPts val="0"/>
              </a:spcBef>
              <a:spcAft>
                <a:spcPts val="0"/>
              </a:spcAft>
              <a:buSzPts val="4200"/>
              <a:buChar char="○"/>
              <a:defRPr/>
            </a:lvl2pPr>
            <a:lvl3pPr indent="-495300" lvl="2" marL="1371600" algn="l">
              <a:lnSpc>
                <a:spcPct val="115000"/>
              </a:lnSpc>
              <a:spcBef>
                <a:spcPts val="0"/>
              </a:spcBef>
              <a:spcAft>
                <a:spcPts val="0"/>
              </a:spcAft>
              <a:buSzPts val="4200"/>
              <a:buChar char="■"/>
              <a:defRPr/>
            </a:lvl3pPr>
            <a:lvl4pPr indent="-495300" lvl="3" marL="1828800" algn="l">
              <a:lnSpc>
                <a:spcPct val="115000"/>
              </a:lnSpc>
              <a:spcBef>
                <a:spcPts val="0"/>
              </a:spcBef>
              <a:spcAft>
                <a:spcPts val="0"/>
              </a:spcAft>
              <a:buSzPts val="4200"/>
              <a:buChar char="●"/>
              <a:defRPr/>
            </a:lvl4pPr>
            <a:lvl5pPr indent="-495300" lvl="4" marL="2286000" algn="l">
              <a:lnSpc>
                <a:spcPct val="115000"/>
              </a:lnSpc>
              <a:spcBef>
                <a:spcPts val="0"/>
              </a:spcBef>
              <a:spcAft>
                <a:spcPts val="0"/>
              </a:spcAft>
              <a:buSzPts val="4200"/>
              <a:buChar char="○"/>
              <a:defRPr/>
            </a:lvl5pPr>
            <a:lvl6pPr indent="-495300" lvl="5" marL="2743200" algn="l">
              <a:lnSpc>
                <a:spcPct val="115000"/>
              </a:lnSpc>
              <a:spcBef>
                <a:spcPts val="0"/>
              </a:spcBef>
              <a:spcAft>
                <a:spcPts val="0"/>
              </a:spcAft>
              <a:buSzPts val="4200"/>
              <a:buChar char="■"/>
              <a:defRPr/>
            </a:lvl6pPr>
            <a:lvl7pPr indent="-495300" lvl="6" marL="3200400" algn="l">
              <a:lnSpc>
                <a:spcPct val="115000"/>
              </a:lnSpc>
              <a:spcBef>
                <a:spcPts val="0"/>
              </a:spcBef>
              <a:spcAft>
                <a:spcPts val="0"/>
              </a:spcAft>
              <a:buSzPts val="4200"/>
              <a:buChar char="●"/>
              <a:defRPr/>
            </a:lvl7pPr>
            <a:lvl8pPr indent="-495300" lvl="7" marL="3657600" algn="l">
              <a:lnSpc>
                <a:spcPct val="115000"/>
              </a:lnSpc>
              <a:spcBef>
                <a:spcPts val="0"/>
              </a:spcBef>
              <a:spcAft>
                <a:spcPts val="0"/>
              </a:spcAft>
              <a:buSzPts val="4200"/>
              <a:buChar char="○"/>
              <a:defRPr/>
            </a:lvl8pPr>
            <a:lvl9pPr indent="-495300" lvl="8" marL="4114800" algn="l">
              <a:lnSpc>
                <a:spcPct val="115000"/>
              </a:lnSpc>
              <a:spcBef>
                <a:spcPts val="0"/>
              </a:spcBef>
              <a:spcAft>
                <a:spcPts val="0"/>
              </a:spcAft>
              <a:buSzPts val="4200"/>
              <a:buChar char="■"/>
              <a:defRPr/>
            </a:lvl9pPr>
          </a:lstStyle>
          <a:p/>
        </p:txBody>
      </p:sp>
      <p:sp>
        <p:nvSpPr>
          <p:cNvPr id="32" name="Google Shape;32;p5"/>
          <p:cNvSpPr txBox="1"/>
          <p:nvPr>
            <p:ph idx="2"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33" name="Shape 33"/>
        <p:cNvGrpSpPr/>
        <p:nvPr/>
      </p:nvGrpSpPr>
      <p:grpSpPr>
        <a:xfrm>
          <a:off x="0" y="0"/>
          <a:ext cx="0" cy="0"/>
          <a:chOff x="0" y="0"/>
          <a:chExt cx="0" cy="0"/>
        </a:xfrm>
      </p:grpSpPr>
      <p:sp>
        <p:nvSpPr>
          <p:cNvPr id="34" name="Google Shape;34;p6"/>
          <p:cNvSpPr txBox="1"/>
          <p:nvPr>
            <p:ph type="title"/>
          </p:nvPr>
        </p:nvSpPr>
        <p:spPr>
          <a:xfrm>
            <a:off x="831200" y="1067196"/>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35" name="Google Shape;35;p6"/>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6" name="Google Shape;36;p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6"/>
          <p:cNvSpPr/>
          <p:nvPr/>
        </p:nvSpPr>
        <p:spPr>
          <a:xfrm>
            <a:off x="-51481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8" name="Google Shape;38;p6"/>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39" name="Shape 39"/>
        <p:cNvGrpSpPr/>
        <p:nvPr/>
      </p:nvGrpSpPr>
      <p:grpSpPr>
        <a:xfrm>
          <a:off x="0" y="0"/>
          <a:ext cx="0" cy="0"/>
          <a:chOff x="0" y="0"/>
          <a:chExt cx="0" cy="0"/>
        </a:xfrm>
      </p:grpSpPr>
      <p:sp>
        <p:nvSpPr>
          <p:cNvPr id="40" name="Google Shape;40;p7"/>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41" name="Google Shape;41;p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42" name="Google Shape;42;p7"/>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43" name="Google Shape;43;p7"/>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44" name="Google Shape;44;p7"/>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45" name="Shape 45"/>
        <p:cNvGrpSpPr/>
        <p:nvPr/>
      </p:nvGrpSpPr>
      <p:grpSpPr>
        <a:xfrm>
          <a:off x="0" y="0"/>
          <a:ext cx="0" cy="0"/>
          <a:chOff x="0" y="0"/>
          <a:chExt cx="0" cy="0"/>
        </a:xfrm>
      </p:grpSpPr>
      <p:sp>
        <p:nvSpPr>
          <p:cNvPr id="46" name="Google Shape;46;p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
          <p:cNvSpPr txBox="1"/>
          <p:nvPr>
            <p:ph idx="1" type="body"/>
          </p:nvPr>
        </p:nvSpPr>
        <p:spPr>
          <a:xfrm>
            <a:off x="831200" y="4257676"/>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48" name="Google Shape;48;p8"/>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49" name="Google Shape;49;p8"/>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50" name="Google Shape;50;p8"/>
          <p:cNvSpPr txBox="1"/>
          <p:nvPr/>
        </p:nvSpPr>
        <p:spPr>
          <a:xfrm>
            <a:off x="12844022" y="216322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51" name="Google Shape;51;p8"/>
          <p:cNvSpPr txBox="1"/>
          <p:nvPr>
            <p:ph idx="3" type="body"/>
          </p:nvPr>
        </p:nvSpPr>
        <p:spPr>
          <a:xfrm>
            <a:off x="12844138" y="300930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52" name="Google Shape;52;p8"/>
          <p:cNvSpPr txBox="1"/>
          <p:nvPr/>
        </p:nvSpPr>
        <p:spPr>
          <a:xfrm>
            <a:off x="831198" y="270970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53" name="Google Shape;53;p8"/>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54" name="Shape 54"/>
        <p:cNvGrpSpPr/>
        <p:nvPr/>
      </p:nvGrpSpPr>
      <p:grpSpPr>
        <a:xfrm>
          <a:off x="0" y="0"/>
          <a:ext cx="0" cy="0"/>
          <a:chOff x="0" y="0"/>
          <a:chExt cx="0" cy="0"/>
        </a:xfrm>
      </p:grpSpPr>
      <p:sp>
        <p:nvSpPr>
          <p:cNvPr id="55" name="Google Shape;55;p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56" name="Google Shape;56;p9"/>
          <p:cNvPicPr preferRelativeResize="0"/>
          <p:nvPr/>
        </p:nvPicPr>
        <p:blipFill rotWithShape="1">
          <a:blip r:embed="rId2">
            <a:alphaModFix/>
          </a:blip>
          <a:srcRect b="0" l="0" r="0" t="0"/>
          <a:stretch/>
        </p:blipFill>
        <p:spPr>
          <a:xfrm>
            <a:off x="1117946" y="6446540"/>
            <a:ext cx="285800" cy="788400"/>
          </a:xfrm>
          <a:prstGeom prst="rect">
            <a:avLst/>
          </a:prstGeom>
          <a:noFill/>
          <a:ln>
            <a:noFill/>
          </a:ln>
        </p:spPr>
      </p:pic>
      <p:sp>
        <p:nvSpPr>
          <p:cNvPr id="57" name="Google Shape;57;p9"/>
          <p:cNvSpPr/>
          <p:nvPr/>
        </p:nvSpPr>
        <p:spPr>
          <a:xfrm>
            <a:off x="16649334" y="-1554800"/>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58" name="Google Shape;58;p9"/>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lt1"/>
              </a:buClr>
              <a:buSzPts val="5600"/>
              <a:buNone/>
              <a:defRPr sz="96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59" name="Google Shape;59;p9"/>
          <p:cNvSpPr txBox="1"/>
          <p:nvPr>
            <p:ph idx="1" type="subTitle"/>
          </p:nvPr>
        </p:nvSpPr>
        <p:spPr>
          <a:xfrm>
            <a:off x="1819152" y="7887640"/>
            <a:ext cx="8774400" cy="1311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rgbClr val="FFFFFF"/>
              </a:buClr>
              <a:buSzPts val="2800"/>
              <a:buNone/>
              <a:defRPr b="1" sz="5600">
                <a:solidFill>
                  <a:srgbClr val="FFFFFF"/>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pic>
        <p:nvPicPr>
          <p:cNvPr id="60" name="Google Shape;60;p9"/>
          <p:cNvPicPr preferRelativeResize="0"/>
          <p:nvPr/>
        </p:nvPicPr>
        <p:blipFill rotWithShape="1">
          <a:blip r:embed="rId3">
            <a:alphaModFix/>
          </a:blip>
          <a:srcRect b="0" l="0" r="0" t="0"/>
          <a:stretch/>
        </p:blipFill>
        <p:spPr>
          <a:xfrm>
            <a:off x="14027250" y="2091800"/>
            <a:ext cx="12143839" cy="1104804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sound check">
  <p:cSld name="Zoom sound check">
    <p:spTree>
      <p:nvGrpSpPr>
        <p:cNvPr id="61" name="Shape 61"/>
        <p:cNvGrpSpPr/>
        <p:nvPr/>
      </p:nvGrpSpPr>
      <p:grpSpPr>
        <a:xfrm>
          <a:off x="0" y="0"/>
          <a:ext cx="0" cy="0"/>
          <a:chOff x="0" y="0"/>
          <a:chExt cx="0" cy="0"/>
        </a:xfrm>
      </p:grpSpPr>
      <p:pic>
        <p:nvPicPr>
          <p:cNvPr descr="Icon&#10;&#10;Description automatically generated" id="62" name="Google Shape;62;p10"/>
          <p:cNvPicPr preferRelativeResize="0"/>
          <p:nvPr/>
        </p:nvPicPr>
        <p:blipFill rotWithShape="1">
          <a:blip r:embed="rId2">
            <a:alphaModFix/>
          </a:blip>
          <a:srcRect b="0" l="0" r="0" t="0"/>
          <a:stretch/>
        </p:blipFill>
        <p:spPr>
          <a:xfrm>
            <a:off x="11494784" y="1880546"/>
            <a:ext cx="10903155" cy="10903155"/>
          </a:xfrm>
          <a:prstGeom prst="rect">
            <a:avLst/>
          </a:prstGeom>
          <a:noFill/>
          <a:ln>
            <a:noFill/>
          </a:ln>
        </p:spPr>
      </p:pic>
      <p:sp>
        <p:nvSpPr>
          <p:cNvPr id="63" name="Google Shape;63;p1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10"/>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5" name="Google Shape;65;p10"/>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6" name="Google Shape;66;p10"/>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“Reactions.” The window that appears will have a “Raise Your Hand” option.</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67" name="Google Shape;67;p10"/>
          <p:cNvSpPr/>
          <p:nvPr/>
        </p:nvSpPr>
        <p:spPr>
          <a:xfrm>
            <a:off x="831200" y="2667832"/>
            <a:ext cx="8574000" cy="24243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chemeClr val="accent5"/>
              </a:buClr>
              <a:buSzPts val="2400"/>
              <a:buFont typeface="Century Gothic"/>
              <a:buNone/>
            </a:pPr>
            <a:r>
              <a:rPr b="1" i="0" lang="en-US" sz="5600" u="none" cap="none" strike="noStrike">
                <a:solidFill>
                  <a:schemeClr val="accent5"/>
                </a:solidFill>
                <a:latin typeface="Century Gothic"/>
                <a:ea typeface="Century Gothic"/>
                <a:cs typeface="Century Gothic"/>
                <a:sym typeface="Century Gothic"/>
              </a:rPr>
              <a:t>Raise your hand if you can hear me OK.</a:t>
            </a:r>
            <a:endParaRPr b="0" i="0" sz="2800" u="none" cap="none" strike="noStrike">
              <a:solidFill>
                <a:srgbClr val="000000"/>
              </a:solidFill>
              <a:latin typeface="Arial"/>
              <a:ea typeface="Arial"/>
              <a:cs typeface="Arial"/>
              <a:sym typeface="Arial"/>
            </a:endParaRPr>
          </a:p>
        </p:txBody>
      </p:sp>
      <p:sp>
        <p:nvSpPr>
          <p:cNvPr id="68" name="Google Shape;68;p10"/>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Sound check</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1200" y="1490452"/>
            <a:ext cx="22721700" cy="15270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Century Gothic"/>
              <a:buNone/>
              <a:defRPr b="1" i="0" sz="5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 type="body"/>
          </p:nvPr>
        </p:nvSpPr>
        <p:spPr>
          <a:xfrm>
            <a:off x="831200" y="3073268"/>
            <a:ext cx="22721700" cy="9110100"/>
          </a:xfrm>
          <a:prstGeom prst="rect">
            <a:avLst/>
          </a:prstGeom>
          <a:noFill/>
          <a:ln>
            <a:noFill/>
          </a:ln>
        </p:spPr>
        <p:txBody>
          <a:bodyPr anchorCtr="0" anchor="t" bIns="182850" lIns="182850" spcFirstLastPara="1" rIns="182850" wrap="square" tIns="182850">
            <a:normAutofit/>
          </a:bodyPr>
          <a:lstStyle>
            <a:lvl1pPr indent="-495300" lvl="0" marL="4572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1pPr>
            <a:lvl2pPr indent="-495300" lvl="1" marL="9144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2pPr>
            <a:lvl3pPr indent="-495300" lvl="2" marL="13716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3pPr>
            <a:lvl4pPr indent="-495300" lvl="3" marL="18288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4pPr>
            <a:lvl5pPr indent="-495300" lvl="4" marL="22860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5pPr>
            <a:lvl6pPr indent="-495300" lvl="5" marL="27432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6pPr>
            <a:lvl7pPr indent="-495300" lvl="6" marL="32004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7pPr>
            <a:lvl8pPr indent="-495300" lvl="7" marL="36576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8pPr>
            <a:lvl9pPr indent="-495300" lvl="8" marL="4114800" marR="0" rtl="0" algn="l">
              <a:lnSpc>
                <a:spcPct val="115000"/>
              </a:lnSpc>
              <a:spcBef>
                <a:spcPts val="0"/>
              </a:spcBef>
              <a:spcAft>
                <a:spcPts val="0"/>
              </a:spcAft>
              <a:buClr>
                <a:schemeClr val="dk2"/>
              </a:buClr>
              <a:buSzPts val="4200"/>
              <a:buFont typeface="Century Gothic"/>
              <a:buChar char="■"/>
              <a:defRPr b="0" i="0" sz="4200" u="none" cap="none" strike="noStrike">
                <a:solidFill>
                  <a:schemeClr val="dk2"/>
                </a:solidFill>
                <a:latin typeface="Century Gothic"/>
                <a:ea typeface="Century Gothic"/>
                <a:cs typeface="Century Gothic"/>
                <a:sym typeface="Century Gothic"/>
              </a:defRPr>
            </a:lvl9pPr>
          </a:lstStyle>
          <a:p/>
        </p:txBody>
      </p:sp>
      <p:pic>
        <p:nvPicPr>
          <p:cNvPr id="12" name="Google Shape;12;p1"/>
          <p:cNvPicPr preferRelativeResize="0"/>
          <p:nvPr/>
        </p:nvPicPr>
        <p:blipFill rotWithShape="1">
          <a:blip r:embed="rId1">
            <a:alphaModFix/>
          </a:blip>
          <a:srcRect b="0" l="0" r="0" t="0"/>
          <a:stretch/>
        </p:blipFill>
        <p:spPr>
          <a:xfrm>
            <a:off x="22713595" y="490134"/>
            <a:ext cx="1222440" cy="944643"/>
          </a:xfrm>
          <a:prstGeom prst="rect">
            <a:avLst/>
          </a:prstGeom>
          <a:noFill/>
          <a:ln>
            <a:noFill/>
          </a:ln>
        </p:spPr>
      </p:pic>
      <p:sp>
        <p:nvSpPr>
          <p:cNvPr id="13" name="Google Shape;13;p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a:t>
            </a:r>
            <a:r>
              <a:rPr b="1" lang="en-US" sz="2200">
                <a:solidFill>
                  <a:srgbClr val="422B72"/>
                </a:solidFill>
                <a:latin typeface="Century Gothic"/>
                <a:ea typeface="Century Gothic"/>
                <a:cs typeface="Century Gothic"/>
                <a:sym typeface="Century Gothic"/>
              </a:rPr>
              <a:t>3</a:t>
            </a:r>
            <a:endParaRPr b="1" sz="2200">
              <a:solidFill>
                <a:srgbClr val="422B72"/>
              </a:solidFill>
              <a:latin typeface="Century Gothic"/>
              <a:ea typeface="Century Gothic"/>
              <a:cs typeface="Century Gothic"/>
              <a:sym typeface="Century Gothic"/>
            </a:endParaRPr>
          </a:p>
        </p:txBody>
      </p:sp>
      <p:sp>
        <p:nvSpPr>
          <p:cNvPr id="15" name="Google Shape;15;p1"/>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Introduction to Tableau - Part </a:t>
            </a:r>
            <a:r>
              <a:rPr b="1" lang="en-US" sz="2200">
                <a:solidFill>
                  <a:srgbClr val="422B72"/>
                </a:solidFill>
                <a:latin typeface="Century Gothic"/>
                <a:ea typeface="Century Gothic"/>
                <a:cs typeface="Century Gothic"/>
                <a:sym typeface="Century Gothic"/>
              </a:rPr>
              <a:t>4</a:t>
            </a:r>
            <a:endParaRPr b="0" i="0" sz="28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ctrTitle"/>
          </p:nvPr>
        </p:nvSpPr>
        <p:spPr>
          <a:xfrm>
            <a:off x="1144200" y="7701025"/>
            <a:ext cx="11673300" cy="45081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SzPts val="4000"/>
              <a:buNone/>
            </a:pPr>
            <a:r>
              <a:rPr lang="en-US"/>
              <a:t>Introduction to Tableau</a:t>
            </a:r>
            <a:endParaRPr/>
          </a:p>
          <a:p>
            <a:pPr indent="0" lvl="0" marL="0" rtl="0" algn="l">
              <a:spcBef>
                <a:spcPts val="0"/>
              </a:spcBef>
              <a:spcAft>
                <a:spcPts val="0"/>
              </a:spcAft>
              <a:buSzPts val="4000"/>
              <a:buNone/>
            </a:pPr>
            <a:r>
              <a:rPr b="0" lang="en-US" sz="4800"/>
              <a:t>Part 4</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idx="1" type="body"/>
          </p:nvPr>
        </p:nvSpPr>
        <p:spPr>
          <a:xfrm>
            <a:off x="831200" y="4257676"/>
            <a:ext cx="10666500" cy="7925700"/>
          </a:xfrm>
          <a:prstGeom prst="rect">
            <a:avLst/>
          </a:prstGeom>
          <a:noFill/>
          <a:ln>
            <a:noFill/>
          </a:ln>
        </p:spPr>
        <p:txBody>
          <a:bodyPr anchorCtr="0" anchor="t" bIns="45700" lIns="91425" spcFirstLastPara="1" rIns="91425" wrap="square" tIns="45700">
            <a:noAutofit/>
          </a:bodyPr>
          <a:lstStyle/>
          <a:p>
            <a:pPr indent="-423862" lvl="0" marL="461962" rtl="0" algn="l">
              <a:lnSpc>
                <a:spcPct val="100000"/>
              </a:lnSpc>
              <a:spcBef>
                <a:spcPts val="0"/>
              </a:spcBef>
              <a:spcAft>
                <a:spcPts val="0"/>
              </a:spcAft>
              <a:buSzPts val="4200"/>
              <a:buChar char="•"/>
            </a:pPr>
            <a:r>
              <a:rPr lang="en-US" sz="4200"/>
              <a:t>Aggregating by formula</a:t>
            </a:r>
            <a:br>
              <a:rPr lang="en-US" sz="4200"/>
            </a:br>
            <a:endParaRPr sz="4200"/>
          </a:p>
          <a:p>
            <a:pPr indent="-495300" lvl="1" marL="914400" rtl="0" algn="l">
              <a:lnSpc>
                <a:spcPct val="100000"/>
              </a:lnSpc>
              <a:spcBef>
                <a:spcPts val="0"/>
              </a:spcBef>
              <a:spcAft>
                <a:spcPts val="0"/>
              </a:spcAft>
              <a:buSzPts val="4200"/>
              <a:buChar char="○"/>
            </a:pPr>
            <a:r>
              <a:rPr lang="en-US" sz="4200"/>
              <a:t>Sorting</a:t>
            </a:r>
            <a:br>
              <a:rPr lang="en-US" sz="4200"/>
            </a:br>
            <a:endParaRPr sz="4200"/>
          </a:p>
          <a:p>
            <a:pPr indent="-495300" lvl="1" marL="914400" rtl="0" algn="l">
              <a:lnSpc>
                <a:spcPct val="100000"/>
              </a:lnSpc>
              <a:spcBef>
                <a:spcPts val="0"/>
              </a:spcBef>
              <a:spcAft>
                <a:spcPts val="0"/>
              </a:spcAft>
              <a:buSzPts val="4200"/>
              <a:buChar char="○"/>
            </a:pPr>
            <a:r>
              <a:rPr lang="en-US" sz="4200"/>
              <a:t>Attributes</a:t>
            </a:r>
            <a:endParaRPr sz="4200"/>
          </a:p>
          <a:p>
            <a:pPr indent="0" lvl="0" marL="457200" rtl="0" algn="l">
              <a:lnSpc>
                <a:spcPct val="100000"/>
              </a:lnSpc>
              <a:spcBef>
                <a:spcPts val="0"/>
              </a:spcBef>
              <a:spcAft>
                <a:spcPts val="0"/>
              </a:spcAft>
              <a:buSzPts val="3600"/>
              <a:buNone/>
            </a:pPr>
            <a:r>
              <a:t/>
            </a:r>
            <a:endParaRPr sz="4200"/>
          </a:p>
          <a:p>
            <a:pPr indent="-423862" lvl="0" marL="461962" rtl="0" algn="l">
              <a:lnSpc>
                <a:spcPct val="100000"/>
              </a:lnSpc>
              <a:spcBef>
                <a:spcPts val="0"/>
              </a:spcBef>
              <a:spcAft>
                <a:spcPts val="0"/>
              </a:spcAft>
              <a:buSzPts val="4200"/>
              <a:buChar char="•"/>
            </a:pPr>
            <a:r>
              <a:rPr lang="en-US" sz="4200"/>
              <a:t>Binning continuous data</a:t>
            </a:r>
            <a:endParaRPr sz="4200"/>
          </a:p>
          <a:p>
            <a:pPr indent="0" lvl="0" marL="457200" rtl="0" algn="l">
              <a:lnSpc>
                <a:spcPct val="100000"/>
              </a:lnSpc>
              <a:spcBef>
                <a:spcPts val="0"/>
              </a:spcBef>
              <a:spcAft>
                <a:spcPts val="0"/>
              </a:spcAft>
              <a:buSzPts val="3600"/>
              <a:buNone/>
            </a:pPr>
            <a:r>
              <a:t/>
            </a:r>
            <a:endParaRPr sz="4200"/>
          </a:p>
          <a:p>
            <a:pPr indent="-423862" lvl="0" marL="461962" rtl="0" algn="l">
              <a:lnSpc>
                <a:spcPct val="100000"/>
              </a:lnSpc>
              <a:spcBef>
                <a:spcPts val="0"/>
              </a:spcBef>
              <a:spcAft>
                <a:spcPts val="0"/>
              </a:spcAft>
              <a:buSzPts val="4200"/>
              <a:buChar char="•"/>
            </a:pPr>
            <a:r>
              <a:rPr lang="en-US" sz="4200"/>
              <a:t>Grouping by category</a:t>
            </a:r>
            <a:endParaRPr sz="4200"/>
          </a:p>
        </p:txBody>
      </p:sp>
      <p:sp>
        <p:nvSpPr>
          <p:cNvPr id="348" name="Google Shape;348;p47"/>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Congratulations!</a:t>
            </a:r>
            <a:endParaRPr/>
          </a:p>
        </p:txBody>
      </p:sp>
      <p:sp>
        <p:nvSpPr>
          <p:cNvPr id="349" name="Google Shape;349;p47"/>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rmAutofit/>
          </a:bodyPr>
          <a:lstStyle/>
          <a:p>
            <a:pPr indent="-419100" lvl="0" marL="457200" rtl="0" algn="l">
              <a:lnSpc>
                <a:spcPct val="100000"/>
              </a:lnSpc>
              <a:spcBef>
                <a:spcPts val="0"/>
              </a:spcBef>
              <a:spcAft>
                <a:spcPts val="0"/>
              </a:spcAft>
              <a:buSzPts val="4200"/>
              <a:buChar char="•"/>
            </a:pPr>
            <a:r>
              <a:rPr lang="en-US" sz="4200"/>
              <a:t>Cleaning and focusing with filters</a:t>
            </a:r>
            <a:br>
              <a:rPr lang="en-US" sz="4200"/>
            </a:br>
            <a:endParaRPr sz="4200"/>
          </a:p>
          <a:p>
            <a:pPr indent="-495300" lvl="1" marL="914400" rtl="0" algn="l">
              <a:lnSpc>
                <a:spcPct val="100000"/>
              </a:lnSpc>
              <a:spcBef>
                <a:spcPts val="0"/>
              </a:spcBef>
              <a:spcAft>
                <a:spcPts val="0"/>
              </a:spcAft>
              <a:buSzPts val="4200"/>
              <a:buChar char="○"/>
            </a:pPr>
            <a:r>
              <a:rPr lang="en-US" sz="4200"/>
              <a:t>Match value</a:t>
            </a:r>
            <a:br>
              <a:rPr lang="en-US" sz="4200"/>
            </a:br>
            <a:endParaRPr sz="4200"/>
          </a:p>
          <a:p>
            <a:pPr indent="-495300" lvl="1" marL="914400" rtl="0" algn="l">
              <a:lnSpc>
                <a:spcPct val="100000"/>
              </a:lnSpc>
              <a:spcBef>
                <a:spcPts val="0"/>
              </a:spcBef>
              <a:spcAft>
                <a:spcPts val="0"/>
              </a:spcAft>
              <a:buSzPts val="4200"/>
              <a:buChar char="○"/>
            </a:pPr>
            <a:r>
              <a:rPr lang="en-US" sz="4200"/>
              <a:t>Top values</a:t>
            </a:r>
            <a:br>
              <a:rPr lang="en-US" sz="4200"/>
            </a:br>
            <a:endParaRPr sz="4200"/>
          </a:p>
          <a:p>
            <a:pPr indent="-495300" lvl="1" marL="914400" rtl="0" algn="l">
              <a:lnSpc>
                <a:spcPct val="100000"/>
              </a:lnSpc>
              <a:spcBef>
                <a:spcPts val="0"/>
              </a:spcBef>
              <a:spcAft>
                <a:spcPts val="0"/>
              </a:spcAft>
              <a:buSzPts val="4200"/>
              <a:buChar char="○"/>
            </a:pPr>
            <a:r>
              <a:rPr lang="en-US" sz="4200"/>
              <a:t>Ranges</a:t>
            </a:r>
            <a:endParaRPr sz="4200"/>
          </a:p>
          <a:p>
            <a:pPr indent="0" lvl="0" marL="0" rtl="0" algn="l">
              <a:lnSpc>
                <a:spcPct val="115000"/>
              </a:lnSpc>
              <a:spcBef>
                <a:spcPts val="0"/>
              </a:spcBef>
              <a:spcAft>
                <a:spcPts val="0"/>
              </a:spcAft>
              <a:buSzPts val="4000"/>
              <a:buNone/>
            </a:pPr>
            <a:r>
              <a:t/>
            </a:r>
            <a:endParaRPr sz="4200"/>
          </a:p>
        </p:txBody>
      </p:sp>
      <p:sp>
        <p:nvSpPr>
          <p:cNvPr id="350" name="Google Shape;350;p47"/>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SzPts val="3600"/>
              <a:buNone/>
            </a:pPr>
            <a:r>
              <a:rPr lang="en-US">
                <a:solidFill>
                  <a:schemeClr val="accent5"/>
                </a:solidFill>
              </a:rPr>
              <a:t>In the past few modules</a:t>
            </a:r>
            <a:r>
              <a:rPr lang="en-US">
                <a:solidFill>
                  <a:schemeClr val="accent5"/>
                </a:solidFill>
              </a:rPr>
              <a:t>, we covered:</a:t>
            </a:r>
            <a:endParaRPr>
              <a:solidFill>
                <a:schemeClr val="accent5"/>
              </a:solidFill>
            </a:endParaRPr>
          </a:p>
        </p:txBody>
      </p:sp>
      <p:sp>
        <p:nvSpPr>
          <p:cNvPr id="351" name="Google Shape;351;p4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0" lvl="0" marL="0" rtl="0" algn="l">
              <a:lnSpc>
                <a:spcPct val="100000"/>
              </a:lnSpc>
              <a:spcBef>
                <a:spcPts val="0"/>
              </a:spcBef>
              <a:spcAft>
                <a:spcPts val="0"/>
              </a:spcAft>
              <a:buSzPts val="3600"/>
              <a:buNone/>
            </a:pPr>
            <a:r>
              <a:rPr b="1" lang="en-US">
                <a:solidFill>
                  <a:schemeClr val="accent5"/>
                </a:solidFill>
              </a:rPr>
              <a:t>In the next few modules, we will cover:</a:t>
            </a:r>
            <a:endParaRPr b="1">
              <a:solidFill>
                <a:schemeClr val="accent5"/>
              </a:solidFill>
            </a:endParaRPr>
          </a:p>
          <a:p>
            <a:pPr indent="0" lvl="0" marL="457200" rtl="0" algn="l">
              <a:lnSpc>
                <a:spcPct val="100000"/>
              </a:lnSpc>
              <a:spcBef>
                <a:spcPts val="0"/>
              </a:spcBef>
              <a:spcAft>
                <a:spcPts val="0"/>
              </a:spcAft>
              <a:buSzPts val="3600"/>
              <a:buNone/>
            </a:pPr>
            <a:r>
              <a:t/>
            </a:r>
            <a:endParaRPr/>
          </a:p>
          <a:p>
            <a:pPr indent="-423862" lvl="0" marL="461962" rtl="0" algn="l">
              <a:lnSpc>
                <a:spcPct val="100000"/>
              </a:lnSpc>
              <a:spcBef>
                <a:spcPts val="0"/>
              </a:spcBef>
              <a:spcAft>
                <a:spcPts val="0"/>
              </a:spcAft>
              <a:buSzPts val="4200"/>
              <a:buChar char="•"/>
            </a:pPr>
            <a:r>
              <a:rPr lang="en-US"/>
              <a:t>Formatting options. </a:t>
            </a:r>
            <a:endParaRPr/>
          </a:p>
          <a:p>
            <a:pPr indent="0" lvl="0" marL="457200" rtl="0" algn="l">
              <a:lnSpc>
                <a:spcPct val="100000"/>
              </a:lnSpc>
              <a:spcBef>
                <a:spcPts val="0"/>
              </a:spcBef>
              <a:spcAft>
                <a:spcPts val="0"/>
              </a:spcAft>
              <a:buSzPts val="3600"/>
              <a:buNone/>
            </a:pPr>
            <a:r>
              <a:t/>
            </a:r>
            <a:endParaRPr/>
          </a:p>
          <a:p>
            <a:pPr indent="-423862" lvl="0" marL="461962" rtl="0" algn="l">
              <a:lnSpc>
                <a:spcPct val="100000"/>
              </a:lnSpc>
              <a:spcBef>
                <a:spcPts val="0"/>
              </a:spcBef>
              <a:spcAft>
                <a:spcPts val="0"/>
              </a:spcAft>
              <a:buSzPts val="4200"/>
              <a:buChar char="•"/>
            </a:pPr>
            <a:r>
              <a:rPr lang="en-US"/>
              <a:t>Functions in Tableau.</a:t>
            </a:r>
            <a:endParaRPr/>
          </a:p>
          <a:p>
            <a:pPr indent="0" lvl="0" marL="0" rtl="0" algn="l">
              <a:lnSpc>
                <a:spcPct val="100000"/>
              </a:lnSpc>
              <a:spcBef>
                <a:spcPts val="0"/>
              </a:spcBef>
              <a:spcAft>
                <a:spcPts val="0"/>
              </a:spcAft>
              <a:buSzPts val="4200"/>
              <a:buNone/>
            </a:pPr>
            <a:r>
              <a:t/>
            </a:r>
            <a:endParaRPr/>
          </a:p>
          <a:p>
            <a:pPr indent="0" lvl="0" marL="0" rtl="0" algn="l">
              <a:lnSpc>
                <a:spcPct val="115000"/>
              </a:lnSpc>
              <a:spcBef>
                <a:spcPts val="0"/>
              </a:spcBef>
              <a:spcAft>
                <a:spcPts val="3600"/>
              </a:spcAft>
              <a:buSzPts val="4200"/>
              <a:buNone/>
            </a:pPr>
            <a:r>
              <a:rPr lang="en-US"/>
              <a:t>Until then, stay excited!</a:t>
            </a:r>
            <a:endParaRPr/>
          </a:p>
        </p:txBody>
      </p:sp>
      <p:sp>
        <p:nvSpPr>
          <p:cNvPr id="358" name="Google Shape;358;p4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Next Steps</a:t>
            </a:r>
            <a:endParaRPr/>
          </a:p>
        </p:txBody>
      </p:sp>
      <p:sp>
        <p:nvSpPr>
          <p:cNvPr id="359" name="Google Shape;359;p4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5600"/>
              <a:buNone/>
            </a:pPr>
            <a:r>
              <a:rPr lang="en-US"/>
              <a:t>End of Part 4</a:t>
            </a:r>
            <a:endParaRPr/>
          </a:p>
        </p:txBody>
      </p:sp>
      <p:sp>
        <p:nvSpPr>
          <p:cNvPr id="366" name="Google Shape;366;p4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aphicFrame>
        <p:nvGraphicFramePr>
          <p:cNvPr id="276" name="Google Shape;276;p39"/>
          <p:cNvGraphicFramePr/>
          <p:nvPr/>
        </p:nvGraphicFramePr>
        <p:xfrm>
          <a:off x="3996250" y="3403600"/>
          <a:ext cx="3000000" cy="3000000"/>
        </p:xfrm>
        <a:graphic>
          <a:graphicData uri="http://schemas.openxmlformats.org/drawingml/2006/table">
            <a:tbl>
              <a:tblPr>
                <a:noFill/>
                <a:tableStyleId>{A9B2EB19-939A-4014-AD14-8CD5CAC01D03}</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261144"/>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261144"/>
                    </a:solidFill>
                  </a:tcPr>
                </a:tc>
              </a:tr>
              <a:tr h="396200">
                <a:tc>
                  <a:txBody>
                    <a:bodyPr/>
                    <a:lstStyle/>
                    <a:p>
                      <a:pPr indent="0" lvl="0" marL="0" marR="0" rtl="0" algn="l">
                        <a:lnSpc>
                          <a:spcPct val="115000"/>
                        </a:lnSpc>
                        <a:spcBef>
                          <a:spcPts val="0"/>
                        </a:spcBef>
                        <a:spcAft>
                          <a:spcPts val="0"/>
                        </a:spcAft>
                        <a:buNone/>
                      </a:pPr>
                      <a:r>
                        <a:rPr lang="en-US" sz="3600">
                          <a:solidFill>
                            <a:srgbClr val="261144"/>
                          </a:solidFill>
                          <a:latin typeface="Century Gothic"/>
                          <a:ea typeface="Century Gothic"/>
                          <a:cs typeface="Century Gothic"/>
                          <a:sym typeface="Century Gothic"/>
                        </a:rPr>
                        <a:t>Manually join tables using joins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tcPr>
                </a:tc>
              </a:tr>
              <a:tr h="396200">
                <a:tc>
                  <a:txBody>
                    <a:bodyPr/>
                    <a:lstStyle/>
                    <a:p>
                      <a:pPr indent="0" lvl="0" marL="0" marR="0" rtl="0" algn="l">
                        <a:lnSpc>
                          <a:spcPct val="115000"/>
                        </a:lnSpc>
                        <a:spcBef>
                          <a:spcPts val="0"/>
                        </a:spcBef>
                        <a:spcAft>
                          <a:spcPts val="0"/>
                        </a:spcAft>
                        <a:buClr>
                          <a:srgbClr val="000000"/>
                        </a:buClr>
                        <a:buSzPts val="1100"/>
                        <a:buFont typeface="Arial"/>
                        <a:buNone/>
                      </a:pPr>
                      <a:r>
                        <a:rPr lang="en-US" sz="3600" u="none" cap="none" strike="noStrike">
                          <a:solidFill>
                            <a:srgbClr val="261144"/>
                          </a:solidFill>
                          <a:latin typeface="Century Gothic"/>
                          <a:ea typeface="Century Gothic"/>
                          <a:cs typeface="Century Gothic"/>
                          <a:sym typeface="Century Gothic"/>
                        </a:rPr>
                        <a:t>Introduce the concept of aggregating, binning, and grouping</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r>
              <a:tr h="3962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Create and use bins and groups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FFFFFF"/>
                    </a:solidFill>
                  </a:tcPr>
                </a:tc>
              </a:tr>
              <a:tr h="396200">
                <a:tc>
                  <a:txBody>
                    <a:bodyPr/>
                    <a:lstStyle/>
                    <a:p>
                      <a:pPr indent="0" lvl="0" marL="0" marR="0" rtl="0" algn="l">
                        <a:lnSpc>
                          <a:spcPct val="115000"/>
                        </a:lnSpc>
                        <a:spcBef>
                          <a:spcPts val="0"/>
                        </a:spcBef>
                        <a:spcAft>
                          <a:spcPts val="0"/>
                        </a:spcAft>
                        <a:buClr>
                          <a:srgbClr val="000000"/>
                        </a:buClr>
                        <a:buSzPts val="1100"/>
                        <a:buFont typeface="Arial"/>
                        <a:buNone/>
                      </a:pPr>
                      <a:r>
                        <a:rPr lang="en-US" sz="3600" u="none" cap="none" strike="noStrike">
                          <a:solidFill>
                            <a:srgbClr val="261144"/>
                          </a:solidFill>
                          <a:latin typeface="Century Gothic"/>
                          <a:ea typeface="Century Gothic"/>
                          <a:cs typeface="Century Gothic"/>
                          <a:sym typeface="Century Gothic"/>
                        </a:rPr>
                        <a:t>Explore filtering capabilities of Tableau </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r>
            </a:tbl>
          </a:graphicData>
        </a:graphic>
      </p:graphicFrame>
      <p:sp>
        <p:nvSpPr>
          <p:cNvPr id="277" name="Google Shape;277;p3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278" name="Google Shape;278;p3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279" name="Google Shape;279;p39"/>
          <p:cNvPicPr preferRelativeResize="0"/>
          <p:nvPr/>
        </p:nvPicPr>
        <p:blipFill rotWithShape="1">
          <a:blip r:embed="rId3">
            <a:alphaModFix/>
          </a:blip>
          <a:srcRect b="0" l="0" r="0" t="0"/>
          <a:stretch/>
        </p:blipFill>
        <p:spPr>
          <a:xfrm>
            <a:off x="17170400" y="4266171"/>
            <a:ext cx="517525" cy="534775"/>
          </a:xfrm>
          <a:prstGeom prst="rect">
            <a:avLst/>
          </a:prstGeom>
          <a:noFill/>
          <a:ln>
            <a:noFill/>
          </a:ln>
        </p:spPr>
      </p:pic>
      <p:pic>
        <p:nvPicPr>
          <p:cNvPr id="280" name="Google Shape;280;p39"/>
          <p:cNvPicPr preferRelativeResize="0"/>
          <p:nvPr/>
        </p:nvPicPr>
        <p:blipFill rotWithShape="1">
          <a:blip r:embed="rId3">
            <a:alphaModFix/>
          </a:blip>
          <a:srcRect b="0" l="0" r="0" t="0"/>
          <a:stretch/>
        </p:blipFill>
        <p:spPr>
          <a:xfrm>
            <a:off x="17170400" y="5256771"/>
            <a:ext cx="517525" cy="534775"/>
          </a:xfrm>
          <a:prstGeom prst="rect">
            <a:avLst/>
          </a:prstGeom>
          <a:noFill/>
          <a:ln>
            <a:noFill/>
          </a:ln>
        </p:spPr>
      </p:pic>
      <p:pic>
        <p:nvPicPr>
          <p:cNvPr id="281" name="Google Shape;281;p39"/>
          <p:cNvPicPr preferRelativeResize="0"/>
          <p:nvPr/>
        </p:nvPicPr>
        <p:blipFill rotWithShape="1">
          <a:blip r:embed="rId3">
            <a:alphaModFix/>
          </a:blip>
          <a:srcRect b="0" l="0" r="0" t="0"/>
          <a:stretch/>
        </p:blipFill>
        <p:spPr>
          <a:xfrm>
            <a:off x="17170400" y="6323571"/>
            <a:ext cx="517525" cy="53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Cleaning and focusing: filters</a:t>
            </a:r>
            <a:endParaRPr/>
          </a:p>
        </p:txBody>
      </p:sp>
      <p:sp>
        <p:nvSpPr>
          <p:cNvPr id="288" name="Google Shape;288;p40"/>
          <p:cNvSpPr txBox="1"/>
          <p:nvPr>
            <p:ph idx="1" type="body"/>
          </p:nvPr>
        </p:nvSpPr>
        <p:spPr>
          <a:xfrm>
            <a:off x="831200" y="3073275"/>
            <a:ext cx="125958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sz="4000"/>
              <a:t> It is often appropriate to graph only a portion of the data when:</a:t>
            </a:r>
            <a:endParaRPr sz="4000"/>
          </a:p>
          <a:p>
            <a:pPr indent="0" lvl="0" marL="457200" rtl="0" algn="l">
              <a:lnSpc>
                <a:spcPct val="115000"/>
              </a:lnSpc>
              <a:spcBef>
                <a:spcPts val="0"/>
              </a:spcBef>
              <a:spcAft>
                <a:spcPts val="0"/>
              </a:spcAft>
              <a:buSzPts val="3600"/>
              <a:buNone/>
            </a:pPr>
            <a:r>
              <a:t/>
            </a:r>
            <a:endParaRPr sz="4000"/>
          </a:p>
          <a:p>
            <a:pPr indent="-495300" lvl="1" marL="927100" rtl="0" algn="l">
              <a:lnSpc>
                <a:spcPct val="115000"/>
              </a:lnSpc>
              <a:spcBef>
                <a:spcPts val="0"/>
              </a:spcBef>
              <a:spcAft>
                <a:spcPts val="0"/>
              </a:spcAft>
              <a:buSzPts val="4000"/>
              <a:buChar char="○"/>
            </a:pPr>
            <a:r>
              <a:rPr lang="en-US" sz="4000"/>
              <a:t>There are credible </a:t>
            </a:r>
            <a:r>
              <a:rPr b="1" lang="en-US" sz="4000"/>
              <a:t>outliers.</a:t>
            </a:r>
            <a:endParaRPr b="1" sz="4000"/>
          </a:p>
          <a:p>
            <a:pPr indent="0" lvl="0" marL="914400" rtl="0" algn="l">
              <a:lnSpc>
                <a:spcPct val="115000"/>
              </a:lnSpc>
              <a:spcBef>
                <a:spcPts val="0"/>
              </a:spcBef>
              <a:spcAft>
                <a:spcPts val="0"/>
              </a:spcAft>
              <a:buSzPts val="3600"/>
              <a:buNone/>
            </a:pPr>
            <a:r>
              <a:t/>
            </a:r>
            <a:endParaRPr b="1" sz="4000"/>
          </a:p>
          <a:p>
            <a:pPr indent="-495300" lvl="1" marL="927100" rtl="0" algn="l">
              <a:lnSpc>
                <a:spcPct val="115000"/>
              </a:lnSpc>
              <a:spcBef>
                <a:spcPts val="0"/>
              </a:spcBef>
              <a:spcAft>
                <a:spcPts val="0"/>
              </a:spcAft>
              <a:buSzPts val="4000"/>
              <a:buChar char="○"/>
            </a:pPr>
            <a:r>
              <a:rPr lang="en-US" sz="4000"/>
              <a:t>There are </a:t>
            </a:r>
            <a:r>
              <a:rPr b="1" lang="en-US" sz="4000"/>
              <a:t>bad data</a:t>
            </a:r>
            <a:r>
              <a:rPr lang="en-US" sz="4000"/>
              <a:t> such as input errors, null values or coded values.</a:t>
            </a:r>
            <a:endParaRPr sz="4000"/>
          </a:p>
          <a:p>
            <a:pPr indent="-482600" lvl="2" marL="1371600" rtl="0" algn="l">
              <a:lnSpc>
                <a:spcPct val="115000"/>
              </a:lnSpc>
              <a:spcBef>
                <a:spcPts val="0"/>
              </a:spcBef>
              <a:spcAft>
                <a:spcPts val="0"/>
              </a:spcAft>
              <a:buSzPts val="4000"/>
              <a:buChar char="•"/>
            </a:pPr>
            <a:r>
              <a:rPr lang="en-US" sz="4000"/>
              <a:t>i.e. missing values are often coded as integers and need to be filtered.</a:t>
            </a:r>
            <a:endParaRPr sz="4000"/>
          </a:p>
          <a:p>
            <a:pPr indent="0" lvl="0" marL="1371600" rtl="0" algn="l">
              <a:lnSpc>
                <a:spcPct val="115000"/>
              </a:lnSpc>
              <a:spcBef>
                <a:spcPts val="0"/>
              </a:spcBef>
              <a:spcAft>
                <a:spcPts val="0"/>
              </a:spcAft>
              <a:buSzPts val="3600"/>
              <a:buNone/>
            </a:pPr>
            <a:r>
              <a:t/>
            </a:r>
            <a:endParaRPr sz="4000"/>
          </a:p>
          <a:p>
            <a:pPr indent="-495300" lvl="1" marL="927100" rtl="0" algn="l">
              <a:lnSpc>
                <a:spcPct val="115000"/>
              </a:lnSpc>
              <a:spcBef>
                <a:spcPts val="0"/>
              </a:spcBef>
              <a:spcAft>
                <a:spcPts val="0"/>
              </a:spcAft>
              <a:buSzPts val="4000"/>
              <a:buChar char="○"/>
            </a:pPr>
            <a:r>
              <a:rPr lang="en-US" sz="4000"/>
              <a:t>The question only addresses a certain </a:t>
            </a:r>
            <a:r>
              <a:rPr b="1" lang="en-US" sz="4000"/>
              <a:t>interval.</a:t>
            </a:r>
            <a:endParaRPr b="1" sz="4000"/>
          </a:p>
          <a:p>
            <a:pPr indent="-482600" lvl="2" marL="1371600" rtl="0" algn="l">
              <a:lnSpc>
                <a:spcPct val="115000"/>
              </a:lnSpc>
              <a:spcBef>
                <a:spcPts val="0"/>
              </a:spcBef>
              <a:spcAft>
                <a:spcPts val="0"/>
              </a:spcAft>
              <a:buSzPts val="4000"/>
              <a:buChar char="•"/>
            </a:pPr>
            <a:r>
              <a:rPr lang="en-US" sz="4000"/>
              <a:t>i.e. “did the administration of a drug reduce mortality in the </a:t>
            </a:r>
            <a:r>
              <a:rPr i="1" lang="en-US" sz="4000"/>
              <a:t>following month</a:t>
            </a:r>
            <a:r>
              <a:rPr lang="en-US" sz="4000"/>
              <a:t>?”</a:t>
            </a:r>
            <a:endParaRPr sz="4000"/>
          </a:p>
        </p:txBody>
      </p:sp>
      <p:pic>
        <p:nvPicPr>
          <p:cNvPr id="289" name="Google Shape;289;p40"/>
          <p:cNvPicPr preferRelativeResize="0"/>
          <p:nvPr/>
        </p:nvPicPr>
        <p:blipFill rotWithShape="1">
          <a:blip r:embed="rId3">
            <a:alphaModFix/>
          </a:blip>
          <a:srcRect b="0" l="0" r="0" t="0"/>
          <a:stretch/>
        </p:blipFill>
        <p:spPr>
          <a:xfrm>
            <a:off x="13744100" y="2792475"/>
            <a:ext cx="8849127" cy="9607650"/>
          </a:xfrm>
          <a:prstGeom prst="rect">
            <a:avLst/>
          </a:prstGeom>
          <a:noFill/>
          <a:ln>
            <a:noFill/>
          </a:ln>
        </p:spPr>
      </p:pic>
      <p:sp>
        <p:nvSpPr>
          <p:cNvPr id="290" name="Google Shape;290;p4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rmAutofit/>
          </a:bodyPr>
          <a:lstStyle/>
          <a:p>
            <a:pPr indent="-423863" lvl="0" marL="461963" rtl="0" algn="l">
              <a:lnSpc>
                <a:spcPct val="115000"/>
              </a:lnSpc>
              <a:spcBef>
                <a:spcPts val="0"/>
              </a:spcBef>
              <a:spcAft>
                <a:spcPts val="0"/>
              </a:spcAft>
              <a:buSzPts val="4200"/>
              <a:buChar char="•"/>
            </a:pPr>
            <a:r>
              <a:rPr lang="en-US"/>
              <a:t> We can use different type of </a:t>
            </a:r>
            <a:r>
              <a:rPr b="1" lang="en-US"/>
              <a:t>filters</a:t>
            </a:r>
            <a:r>
              <a:rPr lang="en-US"/>
              <a:t> to get more specific data.</a:t>
            </a:r>
            <a:endParaRPr/>
          </a:p>
          <a:p>
            <a:pPr indent="-157158" lvl="0" marL="461963" rtl="0" algn="l">
              <a:lnSpc>
                <a:spcPct val="115000"/>
              </a:lnSpc>
              <a:spcBef>
                <a:spcPts val="960"/>
              </a:spcBef>
              <a:spcAft>
                <a:spcPts val="0"/>
              </a:spcAft>
              <a:buSzPts val="4800"/>
              <a:buNone/>
            </a:pPr>
            <a:r>
              <a:t/>
            </a:r>
            <a:endParaRPr/>
          </a:p>
          <a:p>
            <a:pPr indent="-423863" lvl="0" marL="461963" rtl="0" algn="l">
              <a:lnSpc>
                <a:spcPct val="115000"/>
              </a:lnSpc>
              <a:spcBef>
                <a:spcPts val="960"/>
              </a:spcBef>
              <a:spcAft>
                <a:spcPts val="0"/>
              </a:spcAft>
              <a:buSzPts val="4200"/>
              <a:buChar char="•"/>
            </a:pPr>
            <a:r>
              <a:rPr lang="en-US"/>
              <a:t>Adding a match value will only include or exclude those columns that match that value.</a:t>
            </a:r>
            <a:endParaRPr/>
          </a:p>
        </p:txBody>
      </p:sp>
      <p:sp>
        <p:nvSpPr>
          <p:cNvPr id="297" name="Google Shape;297;p4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Filtering the world data: match value</a:t>
            </a:r>
            <a:endParaRPr/>
          </a:p>
        </p:txBody>
      </p:sp>
      <p:pic>
        <p:nvPicPr>
          <p:cNvPr id="298" name="Google Shape;298;p41"/>
          <p:cNvPicPr preferRelativeResize="0"/>
          <p:nvPr/>
        </p:nvPicPr>
        <p:blipFill rotWithShape="1">
          <a:blip r:embed="rId3">
            <a:alphaModFix/>
          </a:blip>
          <a:srcRect b="0" l="0" r="0" t="0"/>
          <a:stretch/>
        </p:blipFill>
        <p:spPr>
          <a:xfrm>
            <a:off x="13390205" y="2827600"/>
            <a:ext cx="8513420" cy="9286626"/>
          </a:xfrm>
          <a:prstGeom prst="rect">
            <a:avLst/>
          </a:prstGeom>
          <a:noFill/>
          <a:ln>
            <a:noFill/>
          </a:ln>
        </p:spPr>
      </p:pic>
      <p:sp>
        <p:nvSpPr>
          <p:cNvPr id="299" name="Google Shape;299;p4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rmAutofit/>
          </a:bodyPr>
          <a:lstStyle/>
          <a:p>
            <a:pPr indent="-423863" lvl="0" marL="461963" rtl="0" algn="l">
              <a:lnSpc>
                <a:spcPct val="115000"/>
              </a:lnSpc>
              <a:spcBef>
                <a:spcPts val="0"/>
              </a:spcBef>
              <a:spcAft>
                <a:spcPts val="0"/>
              </a:spcAft>
              <a:buSzPts val="4200"/>
              <a:buChar char="•"/>
            </a:pPr>
            <a:r>
              <a:rPr lang="en-US"/>
              <a:t>If we want to display only top results we can use the </a:t>
            </a:r>
            <a:r>
              <a:rPr b="1" lang="en-US"/>
              <a:t>Top</a:t>
            </a:r>
            <a:r>
              <a:rPr lang="en-US"/>
              <a:t> option and enter the top number of values that we want to see returned.</a:t>
            </a:r>
            <a:endParaRPr/>
          </a:p>
        </p:txBody>
      </p:sp>
      <p:sp>
        <p:nvSpPr>
          <p:cNvPr id="306" name="Google Shape;306;p4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Filtering the world data: top values</a:t>
            </a:r>
            <a:endParaRPr/>
          </a:p>
        </p:txBody>
      </p:sp>
      <p:pic>
        <p:nvPicPr>
          <p:cNvPr id="307" name="Google Shape;307;p42"/>
          <p:cNvPicPr preferRelativeResize="0"/>
          <p:nvPr/>
        </p:nvPicPr>
        <p:blipFill rotWithShape="1">
          <a:blip r:embed="rId3">
            <a:alphaModFix/>
          </a:blip>
          <a:srcRect b="0" l="0" r="0" t="0"/>
          <a:stretch/>
        </p:blipFill>
        <p:spPr>
          <a:xfrm>
            <a:off x="13270290" y="2773100"/>
            <a:ext cx="8903034" cy="9754476"/>
          </a:xfrm>
          <a:prstGeom prst="rect">
            <a:avLst/>
          </a:prstGeom>
          <a:noFill/>
          <a:ln>
            <a:noFill/>
          </a:ln>
        </p:spPr>
      </p:pic>
      <p:sp>
        <p:nvSpPr>
          <p:cNvPr id="308" name="Google Shape;308;p4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rmAutofit/>
          </a:bodyPr>
          <a:lstStyle/>
          <a:p>
            <a:pPr indent="-423863" lvl="0" marL="461963" rtl="0" algn="l">
              <a:lnSpc>
                <a:spcPct val="115000"/>
              </a:lnSpc>
              <a:spcBef>
                <a:spcPts val="0"/>
              </a:spcBef>
              <a:spcAft>
                <a:spcPts val="0"/>
              </a:spcAft>
              <a:buSzPts val="4200"/>
              <a:buChar char="•"/>
            </a:pPr>
            <a:r>
              <a:rPr lang="en-US"/>
              <a:t>We can also use specific ranges to filter our data. This only works when our data is quantitative.</a:t>
            </a:r>
            <a:endParaRPr/>
          </a:p>
          <a:p>
            <a:pPr indent="-157158" lvl="0" marL="461963" rtl="0" algn="l">
              <a:lnSpc>
                <a:spcPct val="115000"/>
              </a:lnSpc>
              <a:spcBef>
                <a:spcPts val="960"/>
              </a:spcBef>
              <a:spcAft>
                <a:spcPts val="0"/>
              </a:spcAft>
              <a:buSzPts val="4800"/>
              <a:buNone/>
            </a:pPr>
            <a:r>
              <a:t/>
            </a:r>
            <a:endParaRPr/>
          </a:p>
          <a:p>
            <a:pPr indent="-423862" lvl="0" marL="461962" rtl="0" algn="l">
              <a:lnSpc>
                <a:spcPct val="115000"/>
              </a:lnSpc>
              <a:spcBef>
                <a:spcPts val="960"/>
              </a:spcBef>
              <a:spcAft>
                <a:spcPts val="0"/>
              </a:spcAft>
              <a:buSzPts val="4200"/>
              <a:buChar char="•"/>
            </a:pPr>
            <a:r>
              <a:rPr lang="en-US"/>
              <a:t>There are different ways of filtering by range.</a:t>
            </a:r>
            <a:endParaRPr/>
          </a:p>
          <a:p>
            <a:pPr indent="0" lvl="0" marL="461962" rtl="0" algn="l">
              <a:lnSpc>
                <a:spcPct val="115000"/>
              </a:lnSpc>
              <a:spcBef>
                <a:spcPts val="960"/>
              </a:spcBef>
              <a:spcAft>
                <a:spcPts val="0"/>
              </a:spcAft>
              <a:buSzPts val="3600"/>
              <a:buNone/>
            </a:pPr>
            <a:r>
              <a:t/>
            </a:r>
            <a:endParaRPr/>
          </a:p>
          <a:p>
            <a:pPr indent="-423863" lvl="0" marL="461963" rtl="0" algn="l">
              <a:lnSpc>
                <a:spcPct val="115000"/>
              </a:lnSpc>
              <a:spcBef>
                <a:spcPts val="960"/>
              </a:spcBef>
              <a:spcAft>
                <a:spcPts val="0"/>
              </a:spcAft>
              <a:buSzPts val="4200"/>
              <a:buChar char="•"/>
            </a:pPr>
            <a:r>
              <a:rPr lang="en-US"/>
              <a:t>We can also choose to filter out null values.</a:t>
            </a:r>
            <a:endParaRPr/>
          </a:p>
        </p:txBody>
      </p:sp>
      <p:sp>
        <p:nvSpPr>
          <p:cNvPr id="315" name="Google Shape;315;p4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Filtering the world data: ranges</a:t>
            </a:r>
            <a:endParaRPr/>
          </a:p>
        </p:txBody>
      </p:sp>
      <p:pic>
        <p:nvPicPr>
          <p:cNvPr id="316" name="Google Shape;316;p43"/>
          <p:cNvPicPr preferRelativeResize="0"/>
          <p:nvPr/>
        </p:nvPicPr>
        <p:blipFill rotWithShape="1">
          <a:blip r:embed="rId3">
            <a:alphaModFix/>
          </a:blip>
          <a:srcRect b="0" l="0" r="0" t="0"/>
          <a:stretch/>
        </p:blipFill>
        <p:spPr>
          <a:xfrm>
            <a:off x="12631400" y="3243630"/>
            <a:ext cx="9972675" cy="7296150"/>
          </a:xfrm>
          <a:prstGeom prst="rect">
            <a:avLst/>
          </a:prstGeom>
          <a:noFill/>
          <a:ln>
            <a:noFill/>
          </a:ln>
        </p:spPr>
      </p:pic>
      <p:sp>
        <p:nvSpPr>
          <p:cNvPr id="317" name="Google Shape;317;p4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831200" y="1067196"/>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Knowledge check 4</a:t>
            </a:r>
            <a:endParaRPr/>
          </a:p>
        </p:txBody>
      </p:sp>
      <p:sp>
        <p:nvSpPr>
          <p:cNvPr id="323" name="Google Shape;323;p4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831200" y="1056872"/>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Exercise 4</a:t>
            </a:r>
            <a:endParaRPr/>
          </a:p>
        </p:txBody>
      </p:sp>
      <p:sp>
        <p:nvSpPr>
          <p:cNvPr id="329" name="Google Shape;329;p4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sp>
        <p:nvSpPr>
          <p:cNvPr id="336" name="Google Shape;336;p4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graphicFrame>
        <p:nvGraphicFramePr>
          <p:cNvPr id="337" name="Google Shape;337;p46"/>
          <p:cNvGraphicFramePr/>
          <p:nvPr/>
        </p:nvGraphicFramePr>
        <p:xfrm>
          <a:off x="3996250" y="3403600"/>
          <a:ext cx="3000000" cy="3000000"/>
        </p:xfrm>
        <a:graphic>
          <a:graphicData uri="http://schemas.openxmlformats.org/drawingml/2006/table">
            <a:tbl>
              <a:tblPr>
                <a:noFill/>
                <a:tableStyleId>{A9B2EB19-939A-4014-AD14-8CD5CAC01D03}</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261144"/>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261144"/>
                    </a:solidFill>
                  </a:tcPr>
                </a:tc>
              </a:tr>
              <a:tr h="396200">
                <a:tc>
                  <a:txBody>
                    <a:bodyPr/>
                    <a:lstStyle/>
                    <a:p>
                      <a:pPr indent="0" lvl="0" marL="0" marR="0" rtl="0" algn="l">
                        <a:lnSpc>
                          <a:spcPct val="115000"/>
                        </a:lnSpc>
                        <a:spcBef>
                          <a:spcPts val="0"/>
                        </a:spcBef>
                        <a:spcAft>
                          <a:spcPts val="0"/>
                        </a:spcAft>
                        <a:buNone/>
                      </a:pPr>
                      <a:r>
                        <a:rPr lang="en-US" sz="3600">
                          <a:solidFill>
                            <a:srgbClr val="261144"/>
                          </a:solidFill>
                          <a:latin typeface="Century Gothic"/>
                          <a:ea typeface="Century Gothic"/>
                          <a:cs typeface="Century Gothic"/>
                          <a:sym typeface="Century Gothic"/>
                        </a:rPr>
                        <a:t>Manually join tables using joins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tcPr>
                </a:tc>
              </a:tr>
              <a:tr h="396200">
                <a:tc>
                  <a:txBody>
                    <a:bodyPr/>
                    <a:lstStyle/>
                    <a:p>
                      <a:pPr indent="0" lvl="0" marL="0" marR="0" rtl="0" algn="l">
                        <a:lnSpc>
                          <a:spcPct val="115000"/>
                        </a:lnSpc>
                        <a:spcBef>
                          <a:spcPts val="0"/>
                        </a:spcBef>
                        <a:spcAft>
                          <a:spcPts val="0"/>
                        </a:spcAft>
                        <a:buClr>
                          <a:srgbClr val="000000"/>
                        </a:buClr>
                        <a:buSzPts val="1100"/>
                        <a:buFont typeface="Arial"/>
                        <a:buNone/>
                      </a:pPr>
                      <a:r>
                        <a:rPr lang="en-US" sz="3600" u="none" cap="none" strike="noStrike">
                          <a:solidFill>
                            <a:srgbClr val="261144"/>
                          </a:solidFill>
                          <a:latin typeface="Century Gothic"/>
                          <a:ea typeface="Century Gothic"/>
                          <a:cs typeface="Century Gothic"/>
                          <a:sym typeface="Century Gothic"/>
                        </a:rPr>
                        <a:t>Introduce the concept of aggregating, binning, and grouping</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r>
              <a:tr h="3962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rgbClr val="261144"/>
                          </a:solidFill>
                          <a:latin typeface="Century Gothic"/>
                          <a:ea typeface="Century Gothic"/>
                          <a:cs typeface="Century Gothic"/>
                          <a:sym typeface="Century Gothic"/>
                        </a:rPr>
                        <a:t>Create and use bins and groups</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FFFFFF"/>
                    </a:solidFill>
                  </a:tcPr>
                </a:tc>
              </a:tr>
              <a:tr h="396200">
                <a:tc>
                  <a:txBody>
                    <a:bodyPr/>
                    <a:lstStyle/>
                    <a:p>
                      <a:pPr indent="0" lvl="0" marL="0" marR="0" rtl="0" algn="l">
                        <a:lnSpc>
                          <a:spcPct val="115000"/>
                        </a:lnSpc>
                        <a:spcBef>
                          <a:spcPts val="0"/>
                        </a:spcBef>
                        <a:spcAft>
                          <a:spcPts val="0"/>
                        </a:spcAft>
                        <a:buClr>
                          <a:srgbClr val="000000"/>
                        </a:buClr>
                        <a:buSzPts val="1100"/>
                        <a:buFont typeface="Arial"/>
                        <a:buNone/>
                      </a:pPr>
                      <a:r>
                        <a:rPr lang="en-US" sz="3600" u="none" cap="none" strike="noStrike">
                          <a:solidFill>
                            <a:srgbClr val="261144"/>
                          </a:solidFill>
                          <a:latin typeface="Century Gothic"/>
                          <a:ea typeface="Century Gothic"/>
                          <a:cs typeface="Century Gothic"/>
                          <a:sym typeface="Century Gothic"/>
                        </a:rPr>
                        <a:t>Explore filtering capabilities of Tableau </a:t>
                      </a:r>
                      <a:endParaRPr sz="3600" u="none" cap="none" strike="noStrike">
                        <a:solidFill>
                          <a:srgbClr val="261144"/>
                        </a:solidFill>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rgbClr val="261144"/>
                      </a:solidFill>
                      <a:prstDash val="solid"/>
                      <a:round/>
                      <a:headEnd len="sm" w="sm" type="none"/>
                      <a:tailEnd len="sm" w="sm" type="none"/>
                    </a:lnL>
                    <a:lnR cap="flat" cmpd="sng" w="9525">
                      <a:solidFill>
                        <a:srgbClr val="261144"/>
                      </a:solidFill>
                      <a:prstDash val="solid"/>
                      <a:round/>
                      <a:headEnd len="sm" w="sm" type="none"/>
                      <a:tailEnd len="sm" w="sm" type="none"/>
                    </a:lnR>
                    <a:lnT cap="flat" cmpd="sng" w="9525">
                      <a:solidFill>
                        <a:srgbClr val="261144"/>
                      </a:solidFill>
                      <a:prstDash val="solid"/>
                      <a:round/>
                      <a:headEnd len="sm" w="sm" type="none"/>
                      <a:tailEnd len="sm" w="sm" type="none"/>
                    </a:lnT>
                    <a:lnB cap="flat" cmpd="sng" w="9525">
                      <a:solidFill>
                        <a:srgbClr val="261144"/>
                      </a:solidFill>
                      <a:prstDash val="solid"/>
                      <a:round/>
                      <a:headEnd len="sm" w="sm" type="none"/>
                      <a:tailEnd len="sm" w="sm" type="none"/>
                    </a:lnB>
                    <a:solidFill>
                      <a:srgbClr val="E2E2E2"/>
                    </a:solidFill>
                  </a:tcPr>
                </a:tc>
              </a:tr>
            </a:tbl>
          </a:graphicData>
        </a:graphic>
      </p:graphicFrame>
      <p:pic>
        <p:nvPicPr>
          <p:cNvPr id="338" name="Google Shape;338;p46"/>
          <p:cNvPicPr preferRelativeResize="0"/>
          <p:nvPr/>
        </p:nvPicPr>
        <p:blipFill rotWithShape="1">
          <a:blip r:embed="rId3">
            <a:alphaModFix/>
          </a:blip>
          <a:srcRect b="0" l="0" r="0" t="0"/>
          <a:stretch/>
        </p:blipFill>
        <p:spPr>
          <a:xfrm>
            <a:off x="17170400" y="4266171"/>
            <a:ext cx="517525" cy="534775"/>
          </a:xfrm>
          <a:prstGeom prst="rect">
            <a:avLst/>
          </a:prstGeom>
          <a:noFill/>
          <a:ln>
            <a:noFill/>
          </a:ln>
        </p:spPr>
      </p:pic>
      <p:pic>
        <p:nvPicPr>
          <p:cNvPr id="339" name="Google Shape;339;p46"/>
          <p:cNvPicPr preferRelativeResize="0"/>
          <p:nvPr/>
        </p:nvPicPr>
        <p:blipFill rotWithShape="1">
          <a:blip r:embed="rId3">
            <a:alphaModFix/>
          </a:blip>
          <a:srcRect b="0" l="0" r="0" t="0"/>
          <a:stretch/>
        </p:blipFill>
        <p:spPr>
          <a:xfrm>
            <a:off x="17170400" y="5256771"/>
            <a:ext cx="517525" cy="534775"/>
          </a:xfrm>
          <a:prstGeom prst="rect">
            <a:avLst/>
          </a:prstGeom>
          <a:noFill/>
          <a:ln>
            <a:noFill/>
          </a:ln>
        </p:spPr>
      </p:pic>
      <p:pic>
        <p:nvPicPr>
          <p:cNvPr id="340" name="Google Shape;340;p46"/>
          <p:cNvPicPr preferRelativeResize="0"/>
          <p:nvPr/>
        </p:nvPicPr>
        <p:blipFill rotWithShape="1">
          <a:blip r:embed="rId3">
            <a:alphaModFix/>
          </a:blip>
          <a:srcRect b="0" l="0" r="0" t="0"/>
          <a:stretch/>
        </p:blipFill>
        <p:spPr>
          <a:xfrm>
            <a:off x="17170400" y="6323571"/>
            <a:ext cx="517525" cy="534775"/>
          </a:xfrm>
          <a:prstGeom prst="rect">
            <a:avLst/>
          </a:prstGeom>
          <a:noFill/>
          <a:ln>
            <a:noFill/>
          </a:ln>
        </p:spPr>
      </p:pic>
      <p:pic>
        <p:nvPicPr>
          <p:cNvPr id="341" name="Google Shape;341;p46"/>
          <p:cNvPicPr preferRelativeResize="0"/>
          <p:nvPr/>
        </p:nvPicPr>
        <p:blipFill rotWithShape="1">
          <a:blip r:embed="rId3">
            <a:alphaModFix/>
          </a:blip>
          <a:srcRect b="0" l="0" r="0" t="0"/>
          <a:stretch/>
        </p:blipFill>
        <p:spPr>
          <a:xfrm>
            <a:off x="17170400" y="7085571"/>
            <a:ext cx="517525" cy="53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